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wav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78" r:id="rId4"/>
    <p:sldId id="261" r:id="rId5"/>
    <p:sldId id="259" r:id="rId6"/>
    <p:sldId id="260" r:id="rId7"/>
    <p:sldId id="262" r:id="rId8"/>
    <p:sldId id="263" r:id="rId9"/>
    <p:sldId id="264" r:id="rId10"/>
    <p:sldId id="266" r:id="rId11"/>
    <p:sldId id="275" r:id="rId12"/>
    <p:sldId id="279" r:id="rId13"/>
  </p:sldIdLst>
  <p:sldSz cx="9144000" cy="5143500" type="screen16x9"/>
  <p:notesSz cx="6858000" cy="9144000"/>
  <p:embeddedFontLst>
    <p:embeddedFont>
      <p:font typeface="Bebas Neue" charset="0"/>
      <p:regular r:id="rId15"/>
    </p:embeddedFont>
    <p:embeddedFont>
      <p:font typeface="Work Sans ExtraBold" charset="0"/>
      <p:bold r:id="rId16"/>
      <p:boldItalic r:id="rId17"/>
    </p:embeddedFont>
    <p:embeddedFont>
      <p:font typeface="Inter" charset="0"/>
      <p:regular r:id="rId18"/>
      <p:bold r:id="rId19"/>
    </p:embeddedFont>
    <p:embeddedFont>
      <p:font typeface="Abril Fatface" charset="0"/>
      <p:regular r:id="rId20"/>
    </p:embeddedFont>
    <p:embeddedFont>
      <p:font typeface="PT Sans" charset="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845EF79-4C71-4EFC-914D-AF9D8AE0E7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  <a:tblStyle styleId="{B4B85B3C-C931-48D7-B1DB-4057CD9804A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8" d="100"/>
          <a:sy n="68" d="100"/>
        </p:scale>
        <p:origin x="-739" y="-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X-1</c:v>
                </c:pt>
              </c:strCache>
            </c:strRef>
          </c:tx>
          <c:spPr>
            <a:gradFill>
              <a:gsLst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X-2</c:v>
                </c:pt>
              </c:strCache>
            </c:strRef>
          </c:tx>
          <c:spPr>
            <a:gradFill>
              <a:gsLst>
                <a:gs pos="5000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X-3</c:v>
                </c:pt>
              </c:strCache>
            </c:strRef>
          </c:tx>
          <c:spPr>
            <a:gradFill>
              <a:gsLst>
                <a:gs pos="50000">
                  <a:schemeClr val="accent3"/>
                </a:gs>
                <a:gs pos="100000">
                  <a:schemeClr val="accent3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XI-IPA</c:v>
                </c:pt>
              </c:strCache>
            </c:strRef>
          </c:tx>
          <c:spPr>
            <a:gradFill>
              <a:gsLst>
                <a:gs pos="5000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33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XI-IPS 1</c:v>
                </c:pt>
              </c:strCache>
            </c:strRef>
          </c:tx>
          <c:spPr>
            <a:gradFill>
              <a:gsLst>
                <a:gs pos="50000">
                  <a:schemeClr val="accent5"/>
                </a:gs>
                <a:gs pos="100000">
                  <a:schemeClr val="accent5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22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XI-IPS 2</c:v>
                </c:pt>
              </c:strCache>
            </c:strRef>
          </c:tx>
          <c:spPr>
            <a:gradFill>
              <a:gsLst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XI-Bahasa</c:v>
                </c:pt>
              </c:strCache>
            </c:strRef>
          </c:tx>
          <c:spPr>
            <a:gradFill>
              <a:gsLst>
                <a:gs pos="5000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18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XII-IPA</c:v>
                </c:pt>
              </c:strCache>
            </c:strRef>
          </c:tx>
          <c:spPr>
            <a:gradFill>
              <a:gsLst>
                <a:gs pos="50000">
                  <a:schemeClr val="accent2">
                    <a:lumMod val="60000"/>
                  </a:schemeClr>
                </a:gs>
                <a:gs pos="100000">
                  <a:schemeClr val="accent2">
                    <a:lumMod val="60000"/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Sheet1!$I$2</c:f>
              <c:numCache>
                <c:formatCode>General</c:formatCode>
                <c:ptCount val="1"/>
                <c:pt idx="0">
                  <c:v>33</c:v>
                </c:pt>
              </c:numCache>
            </c:numRef>
          </c:val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XII-IPS 1</c:v>
                </c:pt>
              </c:strCache>
            </c:strRef>
          </c:tx>
          <c:spPr>
            <a:gradFill>
              <a:gsLst>
                <a:gs pos="50000">
                  <a:schemeClr val="accent3">
                    <a:lumMod val="60000"/>
                  </a:schemeClr>
                </a:gs>
                <a:gs pos="100000">
                  <a:schemeClr val="accent3">
                    <a:lumMod val="60000"/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Sheet1!$J$2</c:f>
              <c:numCache>
                <c:formatCode>General</c:formatCode>
                <c:ptCount val="1"/>
                <c:pt idx="0">
                  <c:v>13</c:v>
                </c:pt>
              </c:numCache>
            </c:numRef>
          </c:val>
        </c:ser>
        <c:ser>
          <c:idx val="9"/>
          <c:order val="9"/>
          <c:tx>
            <c:strRef>
              <c:f>Sheet1!$K$1</c:f>
              <c:strCache>
                <c:ptCount val="1"/>
                <c:pt idx="0">
                  <c:v>XII-IPS 2</c:v>
                </c:pt>
              </c:strCache>
            </c:strRef>
          </c:tx>
          <c:spPr>
            <a:gradFill>
              <a:gsLst>
                <a:gs pos="50000">
                  <a:schemeClr val="accent4">
                    <a:lumMod val="60000"/>
                  </a:schemeClr>
                </a:gs>
                <a:gs pos="100000">
                  <a:schemeClr val="accent4">
                    <a:lumMod val="60000"/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Sheet1!$K$2</c:f>
              <c:numCache>
                <c:formatCode>General</c:formatCode>
                <c:ptCount val="1"/>
                <c:pt idx="0">
                  <c:v>13</c:v>
                </c:pt>
              </c:numCache>
            </c:numRef>
          </c:val>
        </c:ser>
        <c:ser>
          <c:idx val="10"/>
          <c:order val="10"/>
          <c:tx>
            <c:strRef>
              <c:f>Sheet1!$L$1</c:f>
              <c:strCache>
                <c:ptCount val="1"/>
                <c:pt idx="0">
                  <c:v>XII-Bahasa</c:v>
                </c:pt>
              </c:strCache>
            </c:strRef>
          </c:tx>
          <c:spPr>
            <a:gradFill>
              <a:gsLst>
                <a:gs pos="50000">
                  <a:schemeClr val="accent5">
                    <a:lumMod val="60000"/>
                  </a:schemeClr>
                </a:gs>
                <a:gs pos="100000">
                  <a:schemeClr val="accent5">
                    <a:lumMod val="60000"/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Sheet1!$A$2</c:f>
              <c:strCache>
                <c:ptCount val="1"/>
                <c:pt idx="0">
                  <c:v>Jumlah Pengunjung</c:v>
                </c:pt>
              </c:strCache>
            </c:strRef>
          </c:cat>
          <c:val>
            <c:numRef>
              <c:f>Sheet1!$L$2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gapDepth val="0"/>
        <c:shape val="box"/>
        <c:axId val="27277568"/>
        <c:axId val="27287552"/>
        <c:axId val="0"/>
      </c:bar3DChart>
      <c:catAx>
        <c:axId val="27277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27287552"/>
        <c:crosses val="autoZero"/>
        <c:auto val="1"/>
        <c:lblAlgn val="ctr"/>
        <c:lblOffset val="100"/>
        <c:noMultiLvlLbl val="0"/>
      </c:catAx>
      <c:valAx>
        <c:axId val="27287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27277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id-ID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3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PEMINJAM BUKU PERPUSTAKAAN AL-WAHID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Lbls>
            <c:dLbl>
              <c:idx val="0"/>
              <c:layout>
                <c:manualLayout>
                  <c:x val="4.4031311154598823E-2"/>
                  <c:y val="-4.623791509037414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4.6477495107632272E-2"/>
                  <c:y val="5.464480874316939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9.2954990215264183E-2"/>
                  <c:y val="-0.1303068516183271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1.223091976516634E-2"/>
                  <c:y val="-0.1891551071878941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8.3170254403131111E-2"/>
                  <c:y val="-1.681378730559066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layout>
                <c:manualLayout>
                  <c:x val="7.3385518590997859E-2"/>
                  <c:y val="0.1050861706599411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1.4677103718199608E-2"/>
                  <c:y val="0.1050861706599411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layout>
                <c:manualLayout>
                  <c:x val="1.7123287671232876E-2"/>
                  <c:y val="4.203446826397646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layout>
                <c:manualLayout>
                  <c:x val="-2.6908023483365993E-2"/>
                  <c:y val="2.522068095838587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3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layout>
                <c:manualLayout>
                  <c:x val="-2.935420743639924E-2"/>
                  <c:y val="4.2034468263976461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5.6262230919765177E-2"/>
                  <c:y val="-2.101723413198823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d-ID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Sheet1!$A$2:$A$12</c:f>
              <c:strCache>
                <c:ptCount val="11"/>
                <c:pt idx="0">
                  <c:v>X-1</c:v>
                </c:pt>
                <c:pt idx="1">
                  <c:v>X-2</c:v>
                </c:pt>
                <c:pt idx="2">
                  <c:v>X-3</c:v>
                </c:pt>
                <c:pt idx="3">
                  <c:v>XI-IPA</c:v>
                </c:pt>
                <c:pt idx="4">
                  <c:v>XI-IPS 1</c:v>
                </c:pt>
                <c:pt idx="5">
                  <c:v>XI-IPS 2</c:v>
                </c:pt>
                <c:pt idx="6">
                  <c:v>XI-Bahasa</c:v>
                </c:pt>
                <c:pt idx="7">
                  <c:v>XII-IPA</c:v>
                </c:pt>
                <c:pt idx="8">
                  <c:v>XII-IPS 1</c:v>
                </c:pt>
                <c:pt idx="9">
                  <c:v>XII-IPS 2</c:v>
                </c:pt>
                <c:pt idx="10">
                  <c:v>XII-Bahasa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6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</c:v>
                </c:pt>
                <c:pt idx="6">
                  <c:v>1</c:v>
                </c:pt>
                <c:pt idx="7">
                  <c:v>2</c:v>
                </c:pt>
                <c:pt idx="8">
                  <c:v>3</c:v>
                </c:pt>
                <c:pt idx="9">
                  <c:v>1</c:v>
                </c:pt>
                <c:pt idx="10">
                  <c:v>7</c:v>
                </c:pt>
              </c:numCache>
            </c:numRef>
          </c:val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id-ID"/>
    </a:p>
  </c:txPr>
  <c:externalData r:id="rId1">
    <c:autoUpdate val="0"/>
  </c:externalData>
</c:chartSpace>
</file>

<file path=ppt/media/audio1.wav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55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0256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25795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5" name="Google Shape;223;g10033e974e3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56" name="Google Shape;224;g10033e974e3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32" name="Google Shape;1254;g1592b9b34b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333" name="Google Shape;1255;g1592b9b34b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16" name="Google Shape;1712;g1592b9b34bf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717" name="Google Shape;1713;g1592b9b34bf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831" name="Google Shape;1918;g1592b9b34bf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832" name="Google Shape;1919;g1592b9b34bf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2" name="Google Shape;626;g12ebe508d8a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023" name="Google Shape;627;g12ebe508d8a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91" name="Google Shape;1886;g1592b9b34bf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792" name="Google Shape;1887;g1592b9b34bf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43" name="Google Shape;769;g157d26127f6_0_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144" name="Google Shape;770;g157d26127f6_0_8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4" name="Google Shape;644;g157d26127f6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075" name="Google Shape;645;g157d26127f6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33" name="Google Shape;685;g157d26127f6_0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134" name="Google Shape;686;g157d26127f6_0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85" name="Google Shape;997;g1592b9b34b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186" name="Google Shape;998;g1592b9b34b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88" name="Google Shape;1060;g1592b9b34b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189" name="Google Shape;1061;g1592b9b34b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77" name="Google Shape;1087;g1592b9b34b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278" name="Google Shape;1088;g1592b9b34bf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8" name="Google Shape;9;p2"/>
          <p:cNvSpPr txBox="1">
            <a:spLocks noGrp="1"/>
          </p:cNvSpPr>
          <p:nvPr>
            <p:ph type="ctrTitle"/>
          </p:nvPr>
        </p:nvSpPr>
        <p:spPr>
          <a:xfrm>
            <a:off x="579000" y="1559800"/>
            <a:ext cx="7986000" cy="16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48579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79000" y="3219625"/>
            <a:ext cx="79860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42" name="Google Shape;13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273050"/>
            <a:ext cx="6576000" cy="21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49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50243" name="Google Shape;135;p11"/>
          <p:cNvSpPr txBox="1">
            <a:spLocks noGrp="1"/>
          </p:cNvSpPr>
          <p:nvPr>
            <p:ph type="subTitle" idx="1"/>
          </p:nvPr>
        </p:nvSpPr>
        <p:spPr>
          <a:xfrm>
            <a:off x="1284000" y="337335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07" name="Google Shape;138;p13"/>
          <p:cNvSpPr txBox="1">
            <a:spLocks noGrp="1"/>
          </p:cNvSpPr>
          <p:nvPr>
            <p:ph type="title"/>
          </p:nvPr>
        </p:nvSpPr>
        <p:spPr>
          <a:xfrm>
            <a:off x="72000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08" name="Google Shape;139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0209" name="Google Shape;140;p13"/>
          <p:cNvSpPr txBox="1">
            <a:spLocks noGrp="1"/>
          </p:cNvSpPr>
          <p:nvPr>
            <p:ph type="subTitle" idx="1"/>
          </p:nvPr>
        </p:nvSpPr>
        <p:spPr>
          <a:xfrm>
            <a:off x="720000" y="2270475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50210" name="Google Shape;141;p13"/>
          <p:cNvSpPr txBox="1">
            <a:spLocks noGrp="1"/>
          </p:cNvSpPr>
          <p:nvPr>
            <p:ph type="title" idx="3"/>
          </p:nvPr>
        </p:nvSpPr>
        <p:spPr>
          <a:xfrm>
            <a:off x="340380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11" name="Google Shape;142;p13"/>
          <p:cNvSpPr txBox="1">
            <a:spLocks noGrp="1"/>
          </p:cNvSpPr>
          <p:nvPr>
            <p:ph type="title" idx="4" hasCustomPrompt="1"/>
          </p:nvPr>
        </p:nvSpPr>
        <p:spPr>
          <a:xfrm>
            <a:off x="340380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0212" name="Google Shape;143;p13"/>
          <p:cNvSpPr txBox="1">
            <a:spLocks noGrp="1"/>
          </p:cNvSpPr>
          <p:nvPr>
            <p:ph type="subTitle" idx="5"/>
          </p:nvPr>
        </p:nvSpPr>
        <p:spPr>
          <a:xfrm>
            <a:off x="3403800" y="2270475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50213" name="Google Shape;144;p13"/>
          <p:cNvSpPr txBox="1">
            <a:spLocks noGrp="1"/>
          </p:cNvSpPr>
          <p:nvPr>
            <p:ph type="title" idx="6"/>
          </p:nvPr>
        </p:nvSpPr>
        <p:spPr>
          <a:xfrm>
            <a:off x="608760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14" name="Google Shape;145;p13"/>
          <p:cNvSpPr txBox="1">
            <a:spLocks noGrp="1"/>
          </p:cNvSpPr>
          <p:nvPr>
            <p:ph type="title" idx="7" hasCustomPrompt="1"/>
          </p:nvPr>
        </p:nvSpPr>
        <p:spPr>
          <a:xfrm>
            <a:off x="608760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0215" name="Google Shape;146;p13"/>
          <p:cNvSpPr txBox="1">
            <a:spLocks noGrp="1"/>
          </p:cNvSpPr>
          <p:nvPr>
            <p:ph type="subTitle" idx="8"/>
          </p:nvPr>
        </p:nvSpPr>
        <p:spPr>
          <a:xfrm>
            <a:off x="6087600" y="2270475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50216" name="Google Shape;147;p13"/>
          <p:cNvSpPr txBox="1">
            <a:spLocks noGrp="1"/>
          </p:cNvSpPr>
          <p:nvPr>
            <p:ph type="title" idx="9"/>
          </p:nvPr>
        </p:nvSpPr>
        <p:spPr>
          <a:xfrm>
            <a:off x="720000" y="35321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17" name="Google Shape;148;p13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50218" name="Google Shape;149;p13"/>
          <p:cNvSpPr txBox="1">
            <a:spLocks noGrp="1"/>
          </p:cNvSpPr>
          <p:nvPr>
            <p:ph type="subTitle" idx="14"/>
          </p:nvPr>
        </p:nvSpPr>
        <p:spPr>
          <a:xfrm>
            <a:off x="720000" y="40599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50219" name="Google Shape;150;p13"/>
          <p:cNvSpPr txBox="1">
            <a:spLocks noGrp="1"/>
          </p:cNvSpPr>
          <p:nvPr>
            <p:ph type="title" idx="15"/>
          </p:nvPr>
        </p:nvSpPr>
        <p:spPr>
          <a:xfrm>
            <a:off x="3403800" y="35321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20" name="Google Shape;151;p13"/>
          <p:cNvSpPr txBox="1">
            <a:spLocks noGrp="1"/>
          </p:cNvSpPr>
          <p:nvPr>
            <p:ph type="title" idx="16" hasCustomPrompt="1"/>
          </p:nvPr>
        </p:nvSpPr>
        <p:spPr>
          <a:xfrm>
            <a:off x="340380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50221" name="Google Shape;152;p13"/>
          <p:cNvSpPr txBox="1">
            <a:spLocks noGrp="1"/>
          </p:cNvSpPr>
          <p:nvPr>
            <p:ph type="subTitle" idx="17"/>
          </p:nvPr>
        </p:nvSpPr>
        <p:spPr>
          <a:xfrm>
            <a:off x="3403800" y="40599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50222" name="Google Shape;153;p13"/>
          <p:cNvSpPr txBox="1">
            <a:spLocks noGrp="1"/>
          </p:cNvSpPr>
          <p:nvPr>
            <p:ph type="title" idx="18"/>
          </p:nvPr>
        </p:nvSpPr>
        <p:spPr>
          <a:xfrm>
            <a:off x="6087600" y="35321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23" name="Google Shape;154;p13"/>
          <p:cNvSpPr txBox="1">
            <a:spLocks noGrp="1"/>
          </p:cNvSpPr>
          <p:nvPr>
            <p:ph type="title" idx="19" hasCustomPrompt="1"/>
          </p:nvPr>
        </p:nvSpPr>
        <p:spPr>
          <a:xfrm>
            <a:off x="608760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50224" name="Google Shape;155;p13"/>
          <p:cNvSpPr txBox="1">
            <a:spLocks noGrp="1"/>
          </p:cNvSpPr>
          <p:nvPr>
            <p:ph type="subTitle" idx="20"/>
          </p:nvPr>
        </p:nvSpPr>
        <p:spPr>
          <a:xfrm>
            <a:off x="6087600" y="40599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50225" name="Google Shape;156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80" name="Google Shape;158;p14"/>
          <p:cNvSpPr txBox="1">
            <a:spLocks noGrp="1"/>
          </p:cNvSpPr>
          <p:nvPr>
            <p:ph type="title"/>
          </p:nvPr>
        </p:nvSpPr>
        <p:spPr>
          <a:xfrm>
            <a:off x="2311800" y="1189100"/>
            <a:ext cx="45204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181" name="Google Shape;159;p14"/>
          <p:cNvSpPr txBox="1">
            <a:spLocks noGrp="1"/>
          </p:cNvSpPr>
          <p:nvPr>
            <p:ph type="subTitle" idx="1"/>
          </p:nvPr>
        </p:nvSpPr>
        <p:spPr>
          <a:xfrm>
            <a:off x="2158550" y="31535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49" name="Google Shape;161;p15"/>
          <p:cNvSpPr txBox="1">
            <a:spLocks noGrp="1"/>
          </p:cNvSpPr>
          <p:nvPr>
            <p:ph type="title"/>
          </p:nvPr>
        </p:nvSpPr>
        <p:spPr>
          <a:xfrm>
            <a:off x="3557400" y="2989727"/>
            <a:ext cx="43602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50250" name="Google Shape;162;p15"/>
          <p:cNvSpPr txBox="1">
            <a:spLocks noGrp="1"/>
          </p:cNvSpPr>
          <p:nvPr>
            <p:ph type="subTitle" idx="1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92" name="Google Shape;164;p16"/>
          <p:cNvSpPr txBox="1">
            <a:spLocks noGrp="1"/>
          </p:cNvSpPr>
          <p:nvPr>
            <p:ph type="title"/>
          </p:nvPr>
        </p:nvSpPr>
        <p:spPr>
          <a:xfrm>
            <a:off x="720000" y="2936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193" name="Google Shape;165;p16"/>
          <p:cNvSpPr txBox="1">
            <a:spLocks noGrp="1"/>
          </p:cNvSpPr>
          <p:nvPr>
            <p:ph type="subTitle" idx="1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53" name="Google Shape;167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254" name="Google Shape;168;p17"/>
          <p:cNvSpPr txBox="1">
            <a:spLocks noGrp="1"/>
          </p:cNvSpPr>
          <p:nvPr>
            <p:ph type="subTitle" idx="1"/>
          </p:nvPr>
        </p:nvSpPr>
        <p:spPr>
          <a:xfrm>
            <a:off x="720000" y="2215050"/>
            <a:ext cx="3360600" cy="13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0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04" name="Google Shape;170;p18"/>
          <p:cNvSpPr txBox="1">
            <a:spLocks noGrp="1"/>
          </p:cNvSpPr>
          <p:nvPr>
            <p:ph type="body" idx="1"/>
          </p:nvPr>
        </p:nvSpPr>
        <p:spPr>
          <a:xfrm>
            <a:off x="1027100" y="1533450"/>
            <a:ext cx="3422400" cy="30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50205" name="Google Shape;171;p18"/>
          <p:cNvSpPr txBox="1">
            <a:spLocks noGrp="1"/>
          </p:cNvSpPr>
          <p:nvPr>
            <p:ph type="body" idx="2"/>
          </p:nvPr>
        </p:nvSpPr>
        <p:spPr>
          <a:xfrm>
            <a:off x="4694500" y="1533450"/>
            <a:ext cx="3422400" cy="30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50206" name="Google Shape;17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71" name="Google Shape;17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172" name="Google Shape;175;p19"/>
          <p:cNvSpPr txBox="1">
            <a:spLocks noGrp="1"/>
          </p:cNvSpPr>
          <p:nvPr>
            <p:ph type="title" idx="2"/>
          </p:nvPr>
        </p:nvSpPr>
        <p:spPr>
          <a:xfrm>
            <a:off x="937700" y="215672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173" name="Google Shape;176;p19"/>
          <p:cNvSpPr txBox="1">
            <a:spLocks noGrp="1"/>
          </p:cNvSpPr>
          <p:nvPr>
            <p:ph type="subTitle" idx="1"/>
          </p:nvPr>
        </p:nvSpPr>
        <p:spPr>
          <a:xfrm>
            <a:off x="937700" y="26844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174" name="Google Shape;177;p19"/>
          <p:cNvSpPr txBox="1">
            <a:spLocks noGrp="1"/>
          </p:cNvSpPr>
          <p:nvPr>
            <p:ph type="title" idx="3"/>
          </p:nvPr>
        </p:nvSpPr>
        <p:spPr>
          <a:xfrm>
            <a:off x="3484419" y="215672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175" name="Google Shape;178;p19"/>
          <p:cNvSpPr txBox="1">
            <a:spLocks noGrp="1"/>
          </p:cNvSpPr>
          <p:nvPr>
            <p:ph type="subTitle" idx="4"/>
          </p:nvPr>
        </p:nvSpPr>
        <p:spPr>
          <a:xfrm>
            <a:off x="3484421" y="26844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176" name="Google Shape;179;p19"/>
          <p:cNvSpPr txBox="1">
            <a:spLocks noGrp="1"/>
          </p:cNvSpPr>
          <p:nvPr>
            <p:ph type="title" idx="5"/>
          </p:nvPr>
        </p:nvSpPr>
        <p:spPr>
          <a:xfrm>
            <a:off x="6031146" y="215672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177" name="Google Shape;180;p19"/>
          <p:cNvSpPr txBox="1">
            <a:spLocks noGrp="1"/>
          </p:cNvSpPr>
          <p:nvPr>
            <p:ph type="subTitle" idx="6"/>
          </p:nvPr>
        </p:nvSpPr>
        <p:spPr>
          <a:xfrm>
            <a:off x="6031149" y="26844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94" name="Google Shape;18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195" name="Google Shape;183;p20"/>
          <p:cNvSpPr txBox="1">
            <a:spLocks noGrp="1"/>
          </p:cNvSpPr>
          <p:nvPr>
            <p:ph type="title" idx="2"/>
          </p:nvPr>
        </p:nvSpPr>
        <p:spPr>
          <a:xfrm>
            <a:off x="2424850" y="1618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196" name="Google Shape;184;p20"/>
          <p:cNvSpPr txBox="1">
            <a:spLocks noGrp="1"/>
          </p:cNvSpPr>
          <p:nvPr>
            <p:ph type="subTitle" idx="1"/>
          </p:nvPr>
        </p:nvSpPr>
        <p:spPr>
          <a:xfrm>
            <a:off x="2424850" y="22047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197" name="Google Shape;185;p20"/>
          <p:cNvSpPr txBox="1">
            <a:spLocks noGrp="1"/>
          </p:cNvSpPr>
          <p:nvPr>
            <p:ph type="title" idx="3"/>
          </p:nvPr>
        </p:nvSpPr>
        <p:spPr>
          <a:xfrm>
            <a:off x="4740958" y="1618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198" name="Google Shape;186;p20"/>
          <p:cNvSpPr txBox="1">
            <a:spLocks noGrp="1"/>
          </p:cNvSpPr>
          <p:nvPr>
            <p:ph type="subTitle" idx="4"/>
          </p:nvPr>
        </p:nvSpPr>
        <p:spPr>
          <a:xfrm>
            <a:off x="4740954" y="22047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199" name="Google Shape;187;p20"/>
          <p:cNvSpPr txBox="1">
            <a:spLocks noGrp="1"/>
          </p:cNvSpPr>
          <p:nvPr>
            <p:ph type="title" idx="5"/>
          </p:nvPr>
        </p:nvSpPr>
        <p:spPr>
          <a:xfrm>
            <a:off x="2424850" y="30516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00" name="Google Shape;188;p20"/>
          <p:cNvSpPr txBox="1">
            <a:spLocks noGrp="1"/>
          </p:cNvSpPr>
          <p:nvPr>
            <p:ph type="subTitle" idx="6"/>
          </p:nvPr>
        </p:nvSpPr>
        <p:spPr>
          <a:xfrm>
            <a:off x="2424850" y="3638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201" name="Google Shape;189;p20"/>
          <p:cNvSpPr txBox="1">
            <a:spLocks noGrp="1"/>
          </p:cNvSpPr>
          <p:nvPr>
            <p:ph type="title" idx="7"/>
          </p:nvPr>
        </p:nvSpPr>
        <p:spPr>
          <a:xfrm>
            <a:off x="4740958" y="30516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02" name="Google Shape;190;p20"/>
          <p:cNvSpPr txBox="1">
            <a:spLocks noGrp="1"/>
          </p:cNvSpPr>
          <p:nvPr>
            <p:ph type="subTitle" idx="8"/>
          </p:nvPr>
        </p:nvSpPr>
        <p:spPr>
          <a:xfrm>
            <a:off x="4740954" y="3638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26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23140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50227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72250"/>
            <a:ext cx="914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0228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20000" y="3155850"/>
            <a:ext cx="50676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29" name="Google Shape;19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230" name="Google Shape;193;p21"/>
          <p:cNvSpPr txBox="1">
            <a:spLocks noGrp="1"/>
          </p:cNvSpPr>
          <p:nvPr>
            <p:ph type="title" idx="2"/>
          </p:nvPr>
        </p:nvSpPr>
        <p:spPr>
          <a:xfrm>
            <a:off x="1101175" y="16828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31" name="Google Shape;194;p21"/>
          <p:cNvSpPr txBox="1">
            <a:spLocks noGrp="1"/>
          </p:cNvSpPr>
          <p:nvPr>
            <p:ph type="subTitle" idx="1"/>
          </p:nvPr>
        </p:nvSpPr>
        <p:spPr>
          <a:xfrm>
            <a:off x="1101175" y="22105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232" name="Google Shape;195;p21"/>
          <p:cNvSpPr txBox="1">
            <a:spLocks noGrp="1"/>
          </p:cNvSpPr>
          <p:nvPr>
            <p:ph type="title" idx="3"/>
          </p:nvPr>
        </p:nvSpPr>
        <p:spPr>
          <a:xfrm>
            <a:off x="3578948" y="16828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33" name="Google Shape;196;p21"/>
          <p:cNvSpPr txBox="1">
            <a:spLocks noGrp="1"/>
          </p:cNvSpPr>
          <p:nvPr>
            <p:ph type="subTitle" idx="4"/>
          </p:nvPr>
        </p:nvSpPr>
        <p:spPr>
          <a:xfrm>
            <a:off x="3579000" y="22105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234" name="Google Shape;197;p21"/>
          <p:cNvSpPr txBox="1">
            <a:spLocks noGrp="1"/>
          </p:cNvSpPr>
          <p:nvPr>
            <p:ph type="title" idx="5"/>
          </p:nvPr>
        </p:nvSpPr>
        <p:spPr>
          <a:xfrm>
            <a:off x="1101175" y="31162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35" name="Google Shape;198;p21"/>
          <p:cNvSpPr txBox="1">
            <a:spLocks noGrp="1"/>
          </p:cNvSpPr>
          <p:nvPr>
            <p:ph type="subTitle" idx="6"/>
          </p:nvPr>
        </p:nvSpPr>
        <p:spPr>
          <a:xfrm>
            <a:off x="1101175" y="364395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236" name="Google Shape;199;p21"/>
          <p:cNvSpPr txBox="1">
            <a:spLocks noGrp="1"/>
          </p:cNvSpPr>
          <p:nvPr>
            <p:ph type="title" idx="7"/>
          </p:nvPr>
        </p:nvSpPr>
        <p:spPr>
          <a:xfrm>
            <a:off x="3578948" y="31162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37" name="Google Shape;200;p21"/>
          <p:cNvSpPr txBox="1">
            <a:spLocks noGrp="1"/>
          </p:cNvSpPr>
          <p:nvPr>
            <p:ph type="subTitle" idx="8"/>
          </p:nvPr>
        </p:nvSpPr>
        <p:spPr>
          <a:xfrm>
            <a:off x="3578948" y="364395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238" name="Google Shape;201;p21"/>
          <p:cNvSpPr txBox="1">
            <a:spLocks noGrp="1"/>
          </p:cNvSpPr>
          <p:nvPr>
            <p:ph type="title" idx="9"/>
          </p:nvPr>
        </p:nvSpPr>
        <p:spPr>
          <a:xfrm>
            <a:off x="6056727" y="16828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39" name="Google Shape;202;p21"/>
          <p:cNvSpPr txBox="1">
            <a:spLocks noGrp="1"/>
          </p:cNvSpPr>
          <p:nvPr>
            <p:ph type="subTitle" idx="13"/>
          </p:nvPr>
        </p:nvSpPr>
        <p:spPr>
          <a:xfrm>
            <a:off x="6056725" y="22105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240" name="Google Shape;203;p21"/>
          <p:cNvSpPr txBox="1">
            <a:spLocks noGrp="1"/>
          </p:cNvSpPr>
          <p:nvPr>
            <p:ph type="title" idx="14"/>
          </p:nvPr>
        </p:nvSpPr>
        <p:spPr>
          <a:xfrm>
            <a:off x="6056727" y="31162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0241" name="Google Shape;204;p21"/>
          <p:cNvSpPr txBox="1">
            <a:spLocks noGrp="1"/>
          </p:cNvSpPr>
          <p:nvPr>
            <p:ph type="subTitle" idx="15"/>
          </p:nvPr>
        </p:nvSpPr>
        <p:spPr>
          <a:xfrm>
            <a:off x="6056727" y="364395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82" name="Google Shape;206;p22"/>
          <p:cNvSpPr txBox="1">
            <a:spLocks noGrp="1"/>
          </p:cNvSpPr>
          <p:nvPr>
            <p:ph type="title" hasCustomPrompt="1"/>
          </p:nvPr>
        </p:nvSpPr>
        <p:spPr>
          <a:xfrm>
            <a:off x="713100" y="2324000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0183" name="Google Shape;207;p22"/>
          <p:cNvSpPr txBox="1">
            <a:spLocks noGrp="1"/>
          </p:cNvSpPr>
          <p:nvPr>
            <p:ph type="subTitle" idx="1"/>
          </p:nvPr>
        </p:nvSpPr>
        <p:spPr>
          <a:xfrm>
            <a:off x="713100" y="3092902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50184" name="Google Shape;208;p22"/>
          <p:cNvSpPr txBox="1">
            <a:spLocks noGrp="1"/>
          </p:cNvSpPr>
          <p:nvPr>
            <p:ph type="title" idx="2" hasCustomPrompt="1"/>
          </p:nvPr>
        </p:nvSpPr>
        <p:spPr>
          <a:xfrm>
            <a:off x="3442950" y="2323990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0185" name="Google Shape;209;p22"/>
          <p:cNvSpPr txBox="1">
            <a:spLocks noGrp="1"/>
          </p:cNvSpPr>
          <p:nvPr>
            <p:ph type="subTitle" idx="3"/>
          </p:nvPr>
        </p:nvSpPr>
        <p:spPr>
          <a:xfrm>
            <a:off x="3442950" y="3092876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50186" name="Google Shape;210;p22"/>
          <p:cNvSpPr txBox="1">
            <a:spLocks noGrp="1"/>
          </p:cNvSpPr>
          <p:nvPr>
            <p:ph type="title" idx="4" hasCustomPrompt="1"/>
          </p:nvPr>
        </p:nvSpPr>
        <p:spPr>
          <a:xfrm>
            <a:off x="6172800" y="2323996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0187" name="Google Shape;211;p22"/>
          <p:cNvSpPr txBox="1">
            <a:spLocks noGrp="1"/>
          </p:cNvSpPr>
          <p:nvPr>
            <p:ph type="subTitle" idx="5"/>
          </p:nvPr>
        </p:nvSpPr>
        <p:spPr>
          <a:xfrm>
            <a:off x="6172800" y="3092873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88" name="Google Shape;213;p23"/>
          <p:cNvSpPr txBox="1">
            <a:spLocks noGrp="1"/>
          </p:cNvSpPr>
          <p:nvPr>
            <p:ph type="title"/>
          </p:nvPr>
        </p:nvSpPr>
        <p:spPr>
          <a:xfrm>
            <a:off x="720000" y="539412"/>
            <a:ext cx="42948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189" name="Google Shape;214;p23"/>
          <p:cNvSpPr txBox="1">
            <a:spLocks noGrp="1"/>
          </p:cNvSpPr>
          <p:nvPr>
            <p:ph type="subTitle" idx="1"/>
          </p:nvPr>
        </p:nvSpPr>
        <p:spPr>
          <a:xfrm>
            <a:off x="720000" y="2117375"/>
            <a:ext cx="3434700" cy="6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  <p:sp>
        <p:nvSpPr>
          <p:cNvPr id="1050190" name="Google Shape;215;p23"/>
          <p:cNvSpPr txBox="1">
            <a:spLocks noGrp="1"/>
          </p:cNvSpPr>
          <p:nvPr>
            <p:ph type="subTitle" idx="2"/>
          </p:nvPr>
        </p:nvSpPr>
        <p:spPr>
          <a:xfrm>
            <a:off x="720000" y="1708450"/>
            <a:ext cx="3434700" cy="4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16;p4"/>
          <p:cNvGrpSpPr/>
          <p:nvPr/>
        </p:nvGrpSpPr>
        <p:grpSpPr>
          <a:xfrm>
            <a:off x="-540119" y="-190500"/>
            <a:ext cx="10224238" cy="5634425"/>
            <a:chOff x="-540125" y="-190500"/>
            <a:chExt cx="10224238" cy="5634425"/>
          </a:xfrm>
        </p:grpSpPr>
        <p:grpSp>
          <p:nvGrpSpPr>
            <p:cNvPr id="90" name="Google Shape;17;p4"/>
            <p:cNvGrpSpPr/>
            <p:nvPr/>
          </p:nvGrpSpPr>
          <p:grpSpPr>
            <a:xfrm>
              <a:off x="123156" y="409580"/>
              <a:ext cx="262232" cy="352736"/>
              <a:chOff x="694982" y="773654"/>
              <a:chExt cx="262232" cy="350632"/>
            </a:xfrm>
          </p:grpSpPr>
          <p:sp>
            <p:nvSpPr>
              <p:cNvPr id="1048957" name="Google Shape;18;p4"/>
              <p:cNvSpPr/>
              <p:nvPr/>
            </p:nvSpPr>
            <p:spPr>
              <a:xfrm>
                <a:off x="694982" y="920890"/>
                <a:ext cx="187201" cy="203396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369" extrusionOk="0">
                    <a:moveTo>
                      <a:pt x="673" y="1"/>
                    </a:moveTo>
                    <a:cubicBezTo>
                      <a:pt x="413" y="1"/>
                      <a:pt x="159" y="235"/>
                      <a:pt x="85" y="559"/>
                    </a:cubicBezTo>
                    <a:cubicBezTo>
                      <a:pt x="1" y="926"/>
                      <a:pt x="179" y="1283"/>
                      <a:pt x="473" y="1356"/>
                    </a:cubicBezTo>
                    <a:cubicBezTo>
                      <a:pt x="508" y="1365"/>
                      <a:pt x="544" y="1369"/>
                      <a:pt x="580" y="1369"/>
                    </a:cubicBezTo>
                    <a:cubicBezTo>
                      <a:pt x="848" y="1369"/>
                      <a:pt x="1101" y="1135"/>
                      <a:pt x="1175" y="811"/>
                    </a:cubicBezTo>
                    <a:cubicBezTo>
                      <a:pt x="1259" y="433"/>
                      <a:pt x="1081" y="77"/>
                      <a:pt x="777" y="14"/>
                    </a:cubicBezTo>
                    <a:cubicBezTo>
                      <a:pt x="742" y="5"/>
                      <a:pt x="708" y="1"/>
                      <a:pt x="673" y="1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58" name="Google Shape;19;p4"/>
              <p:cNvSpPr/>
              <p:nvPr/>
            </p:nvSpPr>
            <p:spPr>
              <a:xfrm>
                <a:off x="886642" y="773654"/>
                <a:ext cx="70572" cy="56606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81" extrusionOk="0">
                    <a:moveTo>
                      <a:pt x="229" y="0"/>
                    </a:moveTo>
                    <a:cubicBezTo>
                      <a:pt x="151" y="0"/>
                      <a:pt x="70" y="39"/>
                      <a:pt x="22" y="124"/>
                    </a:cubicBezTo>
                    <a:cubicBezTo>
                      <a:pt x="1" y="239"/>
                      <a:pt x="85" y="344"/>
                      <a:pt x="189" y="365"/>
                    </a:cubicBezTo>
                    <a:cubicBezTo>
                      <a:pt x="219" y="376"/>
                      <a:pt x="248" y="381"/>
                      <a:pt x="276" y="381"/>
                    </a:cubicBezTo>
                    <a:cubicBezTo>
                      <a:pt x="359" y="381"/>
                      <a:pt x="431" y="336"/>
                      <a:pt x="462" y="250"/>
                    </a:cubicBezTo>
                    <a:cubicBezTo>
                      <a:pt x="475" y="96"/>
                      <a:pt x="354" y="0"/>
                      <a:pt x="229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20;p4"/>
            <p:cNvGrpSpPr/>
            <p:nvPr/>
          </p:nvGrpSpPr>
          <p:grpSpPr>
            <a:xfrm>
              <a:off x="-540125" y="-190500"/>
              <a:ext cx="10224238" cy="5634425"/>
              <a:chOff x="-540125" y="-190500"/>
              <a:chExt cx="10224238" cy="5634425"/>
            </a:xfrm>
          </p:grpSpPr>
          <p:grpSp>
            <p:nvGrpSpPr>
              <p:cNvPr id="92" name="Google Shape;21;p4"/>
              <p:cNvGrpSpPr/>
              <p:nvPr/>
            </p:nvGrpSpPr>
            <p:grpSpPr>
              <a:xfrm>
                <a:off x="123150" y="4810250"/>
                <a:ext cx="9020846" cy="318721"/>
                <a:chOff x="66882" y="4401145"/>
                <a:chExt cx="9060713" cy="305875"/>
              </a:xfrm>
            </p:grpSpPr>
            <p:sp>
              <p:nvSpPr>
                <p:cNvPr id="1048959" name="Google Shape;22;p4"/>
                <p:cNvSpPr/>
                <p:nvPr/>
              </p:nvSpPr>
              <p:spPr>
                <a:xfrm>
                  <a:off x="66882" y="4401145"/>
                  <a:ext cx="9060713" cy="30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71" h="3178" extrusionOk="0">
                      <a:moveTo>
                        <a:pt x="1" y="0"/>
                      </a:moveTo>
                      <a:lnTo>
                        <a:pt x="1" y="3177"/>
                      </a:lnTo>
                      <a:lnTo>
                        <a:pt x="27171" y="3177"/>
                      </a:lnTo>
                      <a:lnTo>
                        <a:pt x="27171" y="0"/>
                      </a:ln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60" name="Google Shape;23;p4"/>
                <p:cNvSpPr/>
                <p:nvPr/>
              </p:nvSpPr>
              <p:spPr>
                <a:xfrm>
                  <a:off x="1201135" y="4401147"/>
                  <a:ext cx="6647593" cy="305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8" h="3178" extrusionOk="0">
                      <a:moveTo>
                        <a:pt x="1" y="0"/>
                      </a:moveTo>
                      <a:lnTo>
                        <a:pt x="378" y="3177"/>
                      </a:lnTo>
                      <a:lnTo>
                        <a:pt x="20470" y="3177"/>
                      </a:lnTo>
                      <a:lnTo>
                        <a:pt x="20848" y="0"/>
                      </a:lnTo>
                      <a:close/>
                    </a:path>
                  </a:pathLst>
                </a:custGeom>
                <a:solidFill>
                  <a:srgbClr val="FFFCF7">
                    <a:alpha val="195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61" name="Google Shape;24;p4"/>
                <p:cNvSpPr/>
                <p:nvPr/>
              </p:nvSpPr>
              <p:spPr>
                <a:xfrm>
                  <a:off x="743887" y="4570540"/>
                  <a:ext cx="220332" cy="55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578" extrusionOk="0">
                      <a:moveTo>
                        <a:pt x="366" y="0"/>
                      </a:moveTo>
                      <a:cubicBezTo>
                        <a:pt x="269" y="0"/>
                        <a:pt x="171" y="48"/>
                        <a:pt x="114" y="149"/>
                      </a:cubicBezTo>
                      <a:cubicBezTo>
                        <a:pt x="1" y="346"/>
                        <a:pt x="150" y="578"/>
                        <a:pt x="356" y="578"/>
                      </a:cubicBezTo>
                      <a:cubicBezTo>
                        <a:pt x="379" y="578"/>
                        <a:pt x="403" y="575"/>
                        <a:pt x="428" y="568"/>
                      </a:cubicBezTo>
                      <a:cubicBezTo>
                        <a:pt x="596" y="526"/>
                        <a:pt x="690" y="358"/>
                        <a:pt x="638" y="201"/>
                      </a:cubicBezTo>
                      <a:cubicBezTo>
                        <a:pt x="598" y="70"/>
                        <a:pt x="483" y="0"/>
                        <a:pt x="366" y="0"/>
                      </a:cubicBez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8962" name="Google Shape;25;p4"/>
              <p:cNvSpPr/>
              <p:nvPr/>
            </p:nvSpPr>
            <p:spPr>
              <a:xfrm>
                <a:off x="-134261" y="34637"/>
                <a:ext cx="9409084" cy="261761"/>
              </a:xfrm>
              <a:custGeom>
                <a:avLst/>
                <a:gdLst/>
                <a:ahLst/>
                <a:cxnLst/>
                <a:rect l="l" t="t" r="r" b="b"/>
                <a:pathLst>
                  <a:path w="30138" h="1658" extrusionOk="0">
                    <a:moveTo>
                      <a:pt x="902" y="0"/>
                    </a:moveTo>
                    <a:cubicBezTo>
                      <a:pt x="0" y="0"/>
                      <a:pt x="0" y="1657"/>
                      <a:pt x="902" y="1657"/>
                    </a:cubicBezTo>
                    <a:lnTo>
                      <a:pt x="29247" y="1657"/>
                    </a:lnTo>
                    <a:cubicBezTo>
                      <a:pt x="30138" y="1657"/>
                      <a:pt x="30138" y="0"/>
                      <a:pt x="29247" y="0"/>
                    </a:cubicBez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3" name="Google Shape;26;p4"/>
              <p:cNvSpPr/>
              <p:nvPr/>
            </p:nvSpPr>
            <p:spPr>
              <a:xfrm>
                <a:off x="-540125" y="-190500"/>
                <a:ext cx="10224238" cy="266655"/>
              </a:xfrm>
              <a:custGeom>
                <a:avLst/>
                <a:gdLst/>
                <a:ahLst/>
                <a:cxnLst/>
                <a:rect l="l" t="t" r="r" b="b"/>
                <a:pathLst>
                  <a:path w="32749" h="1689" extrusionOk="0">
                    <a:moveTo>
                      <a:pt x="0" y="0"/>
                    </a:moveTo>
                    <a:lnTo>
                      <a:pt x="0" y="315"/>
                    </a:lnTo>
                    <a:lnTo>
                      <a:pt x="902" y="1028"/>
                    </a:lnTo>
                    <a:cubicBezTo>
                      <a:pt x="902" y="1395"/>
                      <a:pt x="1195" y="1688"/>
                      <a:pt x="1562" y="1688"/>
                    </a:cubicBezTo>
                    <a:lnTo>
                      <a:pt x="31186" y="1688"/>
                    </a:lnTo>
                    <a:cubicBezTo>
                      <a:pt x="31553" y="1688"/>
                      <a:pt x="31847" y="1395"/>
                      <a:pt x="31847" y="1028"/>
                    </a:cubicBezTo>
                    <a:lnTo>
                      <a:pt x="32749" y="315"/>
                    </a:lnTo>
                    <a:lnTo>
                      <a:pt x="32749" y="0"/>
                    </a:ln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4" name="Google Shape;27;p4"/>
              <p:cNvSpPr/>
              <p:nvPr/>
            </p:nvSpPr>
            <p:spPr>
              <a:xfrm>
                <a:off x="-540125" y="-190500"/>
                <a:ext cx="10221116" cy="49731"/>
              </a:xfrm>
              <a:custGeom>
                <a:avLst/>
                <a:gdLst/>
                <a:ahLst/>
                <a:cxnLst/>
                <a:rect l="l" t="t" r="r" b="b"/>
                <a:pathLst>
                  <a:path w="32739" h="315" extrusionOk="0">
                    <a:moveTo>
                      <a:pt x="0" y="0"/>
                    </a:moveTo>
                    <a:lnTo>
                      <a:pt x="0" y="315"/>
                    </a:lnTo>
                    <a:lnTo>
                      <a:pt x="32738" y="315"/>
                    </a:lnTo>
                    <a:lnTo>
                      <a:pt x="32738" y="0"/>
                    </a:lnTo>
                    <a:close/>
                  </a:path>
                </a:pathLst>
              </a:custGeom>
              <a:solidFill>
                <a:srgbClr val="FFBE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5" name="Google Shape;28;p4"/>
              <p:cNvSpPr/>
              <p:nvPr/>
            </p:nvSpPr>
            <p:spPr>
              <a:xfrm>
                <a:off x="713232" y="111806"/>
                <a:ext cx="3444951" cy="99841"/>
              </a:xfrm>
              <a:custGeom>
                <a:avLst/>
                <a:gdLst/>
                <a:ahLst/>
                <a:cxnLst/>
                <a:rect l="l" t="t" r="r" b="b"/>
                <a:pathLst>
                  <a:path w="23187" h="672" extrusionOk="0">
                    <a:moveTo>
                      <a:pt x="441" y="0"/>
                    </a:moveTo>
                    <a:cubicBezTo>
                      <a:pt x="231" y="11"/>
                      <a:pt x="64" y="147"/>
                      <a:pt x="1" y="336"/>
                    </a:cubicBezTo>
                    <a:cubicBezTo>
                      <a:pt x="64" y="535"/>
                      <a:pt x="231" y="672"/>
                      <a:pt x="441" y="672"/>
                    </a:cubicBezTo>
                    <a:lnTo>
                      <a:pt x="22746" y="672"/>
                    </a:lnTo>
                    <a:cubicBezTo>
                      <a:pt x="22945" y="672"/>
                      <a:pt x="23123" y="535"/>
                      <a:pt x="23186" y="336"/>
                    </a:cubicBezTo>
                    <a:cubicBezTo>
                      <a:pt x="23123" y="147"/>
                      <a:pt x="22945" y="11"/>
                      <a:pt x="22746" y="0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6" name="Google Shape;29;p4"/>
              <p:cNvSpPr/>
              <p:nvPr/>
            </p:nvSpPr>
            <p:spPr>
              <a:xfrm>
                <a:off x="-340627" y="-59775"/>
                <a:ext cx="9821812" cy="34891"/>
              </a:xfrm>
              <a:custGeom>
                <a:avLst/>
                <a:gdLst/>
                <a:ahLst/>
                <a:cxnLst/>
                <a:rect l="l" t="t" r="r" b="b"/>
                <a:pathLst>
                  <a:path w="31460" h="221" extrusionOk="0">
                    <a:moveTo>
                      <a:pt x="1" y="0"/>
                    </a:moveTo>
                    <a:lnTo>
                      <a:pt x="263" y="200"/>
                    </a:lnTo>
                    <a:lnTo>
                      <a:pt x="263" y="221"/>
                    </a:lnTo>
                    <a:lnTo>
                      <a:pt x="31208" y="221"/>
                    </a:lnTo>
                    <a:lnTo>
                      <a:pt x="31208" y="200"/>
                    </a:lnTo>
                    <a:lnTo>
                      <a:pt x="31460" y="0"/>
                    </a:lnTo>
                    <a:close/>
                  </a:path>
                </a:pathLst>
              </a:custGeom>
              <a:solidFill>
                <a:srgbClr val="421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7" name="Google Shape;30;p4"/>
              <p:cNvSpPr/>
              <p:nvPr/>
            </p:nvSpPr>
            <p:spPr>
              <a:xfrm>
                <a:off x="-157810" y="5125200"/>
                <a:ext cx="9437035" cy="206502"/>
              </a:xfrm>
              <a:custGeom>
                <a:avLst/>
                <a:gdLst/>
                <a:ahLst/>
                <a:cxnLst/>
                <a:rect l="l" t="t" r="r" b="b"/>
                <a:pathLst>
                  <a:path w="30842" h="1312" extrusionOk="0">
                    <a:moveTo>
                      <a:pt x="882" y="0"/>
                    </a:moveTo>
                    <a:cubicBezTo>
                      <a:pt x="1" y="0"/>
                      <a:pt x="1" y="1311"/>
                      <a:pt x="882" y="1311"/>
                    </a:cubicBezTo>
                    <a:lnTo>
                      <a:pt x="30191" y="1311"/>
                    </a:lnTo>
                    <a:cubicBezTo>
                      <a:pt x="30548" y="1311"/>
                      <a:pt x="30841" y="1018"/>
                      <a:pt x="30841" y="651"/>
                    </a:cubicBezTo>
                    <a:cubicBezTo>
                      <a:pt x="30841" y="294"/>
                      <a:pt x="30548" y="0"/>
                      <a:pt x="30191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8" name="Google Shape;31;p4"/>
              <p:cNvSpPr/>
              <p:nvPr/>
            </p:nvSpPr>
            <p:spPr>
              <a:xfrm>
                <a:off x="-369550" y="5296761"/>
                <a:ext cx="9889274" cy="147164"/>
              </a:xfrm>
              <a:custGeom>
                <a:avLst/>
                <a:gdLst/>
                <a:ahLst/>
                <a:cxnLst/>
                <a:rect l="l" t="t" r="r" b="b"/>
                <a:pathLst>
                  <a:path w="32320" h="935" extrusionOk="0">
                    <a:moveTo>
                      <a:pt x="945" y="1"/>
                    </a:moveTo>
                    <a:cubicBezTo>
                      <a:pt x="420" y="1"/>
                      <a:pt x="1" y="420"/>
                      <a:pt x="1" y="934"/>
                    </a:cubicBezTo>
                    <a:lnTo>
                      <a:pt x="32320" y="934"/>
                    </a:lnTo>
                    <a:cubicBezTo>
                      <a:pt x="32320" y="420"/>
                      <a:pt x="31900" y="1"/>
                      <a:pt x="31386" y="1"/>
                    </a:cubicBez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9" name="Google Shape;32;p4"/>
              <p:cNvSpPr/>
              <p:nvPr/>
            </p:nvSpPr>
            <p:spPr>
              <a:xfrm>
                <a:off x="1170769" y="5296761"/>
                <a:ext cx="3603526" cy="147164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935" extrusionOk="0">
                    <a:moveTo>
                      <a:pt x="11758" y="1"/>
                    </a:moveTo>
                    <a:cubicBezTo>
                      <a:pt x="11752" y="1"/>
                      <a:pt x="11746" y="1"/>
                      <a:pt x="11739" y="1"/>
                    </a:cubicBezTo>
                    <a:lnTo>
                      <a:pt x="11776" y="1"/>
                    </a:lnTo>
                    <a:cubicBezTo>
                      <a:pt x="11770" y="1"/>
                      <a:pt x="11764" y="1"/>
                      <a:pt x="11758" y="1"/>
                    </a:cubicBezTo>
                    <a:close/>
                    <a:moveTo>
                      <a:pt x="758" y="1"/>
                    </a:moveTo>
                    <a:cubicBezTo>
                      <a:pt x="336" y="1"/>
                      <a:pt x="0" y="353"/>
                      <a:pt x="0" y="777"/>
                    </a:cubicBezTo>
                    <a:lnTo>
                      <a:pt x="0" y="934"/>
                    </a:lnTo>
                    <a:lnTo>
                      <a:pt x="11000" y="934"/>
                    </a:lnTo>
                    <a:lnTo>
                      <a:pt x="11000" y="777"/>
                    </a:lnTo>
                    <a:cubicBezTo>
                      <a:pt x="11000" y="359"/>
                      <a:pt x="11327" y="11"/>
                      <a:pt x="11739" y="1"/>
                    </a:cubicBezTo>
                    <a:lnTo>
                      <a:pt x="776" y="1"/>
                    </a:lnTo>
                    <a:cubicBezTo>
                      <a:pt x="770" y="1"/>
                      <a:pt x="764" y="1"/>
                      <a:pt x="758" y="1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0" name="Google Shape;33;p4"/>
              <p:cNvSpPr/>
              <p:nvPr/>
            </p:nvSpPr>
            <p:spPr>
              <a:xfrm>
                <a:off x="5524907" y="5296761"/>
                <a:ext cx="1854851" cy="147164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935" extrusionOk="0">
                    <a:moveTo>
                      <a:pt x="776" y="1"/>
                    </a:moveTo>
                    <a:cubicBezTo>
                      <a:pt x="346" y="1"/>
                      <a:pt x="0" y="347"/>
                      <a:pt x="0" y="777"/>
                    </a:cubicBezTo>
                    <a:lnTo>
                      <a:pt x="0" y="934"/>
                    </a:lnTo>
                    <a:lnTo>
                      <a:pt x="5296" y="934"/>
                    </a:lnTo>
                    <a:lnTo>
                      <a:pt x="5296" y="777"/>
                    </a:lnTo>
                    <a:cubicBezTo>
                      <a:pt x="5296" y="347"/>
                      <a:pt x="5631" y="1"/>
                      <a:pt x="6061" y="1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1" name="Google Shape;34;p4"/>
              <p:cNvSpPr/>
              <p:nvPr/>
            </p:nvSpPr>
            <p:spPr>
              <a:xfrm>
                <a:off x="8945550" y="247650"/>
                <a:ext cx="197174" cy="4618732"/>
              </a:xfrm>
              <a:custGeom>
                <a:avLst/>
                <a:gdLst/>
                <a:ahLst/>
                <a:cxnLst/>
                <a:rect l="l" t="t" r="r" b="b"/>
                <a:pathLst>
                  <a:path w="860" h="38738" extrusionOk="0">
                    <a:moveTo>
                      <a:pt x="0" y="0"/>
                    </a:moveTo>
                    <a:lnTo>
                      <a:pt x="0" y="38737"/>
                    </a:lnTo>
                    <a:lnTo>
                      <a:pt x="860" y="38737"/>
                    </a:lnTo>
                    <a:lnTo>
                      <a:pt x="860" y="0"/>
                    </a:ln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" name="Google Shape;35;p4"/>
              <p:cNvGrpSpPr/>
              <p:nvPr/>
            </p:nvGrpSpPr>
            <p:grpSpPr>
              <a:xfrm>
                <a:off x="8694552" y="444361"/>
                <a:ext cx="448838" cy="855480"/>
                <a:chOff x="4189590" y="628348"/>
                <a:chExt cx="448838" cy="855480"/>
              </a:xfrm>
            </p:grpSpPr>
            <p:sp>
              <p:nvSpPr>
                <p:cNvPr id="1048972" name="Google Shape;36;p4"/>
                <p:cNvSpPr/>
                <p:nvPr/>
              </p:nvSpPr>
              <p:spPr>
                <a:xfrm>
                  <a:off x="4189590" y="628348"/>
                  <a:ext cx="448838" cy="855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5758" extrusionOk="0">
                      <a:moveTo>
                        <a:pt x="1" y="1"/>
                      </a:moveTo>
                      <a:lnTo>
                        <a:pt x="1" y="357"/>
                      </a:lnTo>
                      <a:cubicBezTo>
                        <a:pt x="1" y="546"/>
                        <a:pt x="148" y="703"/>
                        <a:pt x="336" y="703"/>
                      </a:cubicBezTo>
                      <a:lnTo>
                        <a:pt x="336" y="871"/>
                      </a:lnTo>
                      <a:cubicBezTo>
                        <a:pt x="323" y="868"/>
                        <a:pt x="310" y="867"/>
                        <a:pt x="298" y="867"/>
                      </a:cubicBezTo>
                      <a:cubicBezTo>
                        <a:pt x="132" y="867"/>
                        <a:pt x="97" y="1122"/>
                        <a:pt x="127" y="1259"/>
                      </a:cubicBezTo>
                      <a:cubicBezTo>
                        <a:pt x="151" y="1439"/>
                        <a:pt x="310" y="1562"/>
                        <a:pt x="484" y="1562"/>
                      </a:cubicBezTo>
                      <a:cubicBezTo>
                        <a:pt x="532" y="1562"/>
                        <a:pt x="582" y="1552"/>
                        <a:pt x="630" y="1532"/>
                      </a:cubicBezTo>
                      <a:lnTo>
                        <a:pt x="640" y="1532"/>
                      </a:lnTo>
                      <a:cubicBezTo>
                        <a:pt x="652" y="1528"/>
                        <a:pt x="664" y="1526"/>
                        <a:pt x="675" y="1526"/>
                      </a:cubicBezTo>
                      <a:cubicBezTo>
                        <a:pt x="822" y="1526"/>
                        <a:pt x="903" y="1826"/>
                        <a:pt x="777" y="1972"/>
                      </a:cubicBezTo>
                      <a:cubicBezTo>
                        <a:pt x="703" y="2056"/>
                        <a:pt x="640" y="2213"/>
                        <a:pt x="640" y="2528"/>
                      </a:cubicBezTo>
                      <a:cubicBezTo>
                        <a:pt x="640" y="3335"/>
                        <a:pt x="1196" y="3723"/>
                        <a:pt x="1448" y="3723"/>
                      </a:cubicBezTo>
                      <a:lnTo>
                        <a:pt x="1448" y="4174"/>
                      </a:lnTo>
                      <a:cubicBezTo>
                        <a:pt x="2192" y="4174"/>
                        <a:pt x="2077" y="5422"/>
                        <a:pt x="1699" y="5422"/>
                      </a:cubicBezTo>
                      <a:lnTo>
                        <a:pt x="1699" y="5758"/>
                      </a:lnTo>
                      <a:lnTo>
                        <a:pt x="2947" y="5758"/>
                      </a:lnTo>
                      <a:lnTo>
                        <a:pt x="3021" y="1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73" name="Google Shape;37;p4"/>
                <p:cNvSpPr/>
                <p:nvPr/>
              </p:nvSpPr>
              <p:spPr>
                <a:xfrm>
                  <a:off x="4231636" y="771574"/>
                  <a:ext cx="73395" cy="601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" h="405" extrusionOk="0">
                      <a:moveTo>
                        <a:pt x="269" y="0"/>
                      </a:moveTo>
                      <a:cubicBezTo>
                        <a:pt x="230" y="0"/>
                        <a:pt x="192" y="11"/>
                        <a:pt x="158" y="33"/>
                      </a:cubicBezTo>
                      <a:cubicBezTo>
                        <a:pt x="53" y="85"/>
                        <a:pt x="1" y="201"/>
                        <a:pt x="53" y="316"/>
                      </a:cubicBezTo>
                      <a:cubicBezTo>
                        <a:pt x="92" y="374"/>
                        <a:pt x="155" y="405"/>
                        <a:pt x="219" y="405"/>
                      </a:cubicBezTo>
                      <a:cubicBezTo>
                        <a:pt x="259" y="405"/>
                        <a:pt x="300" y="393"/>
                        <a:pt x="336" y="369"/>
                      </a:cubicBezTo>
                      <a:cubicBezTo>
                        <a:pt x="441" y="316"/>
                        <a:pt x="494" y="201"/>
                        <a:pt x="452" y="96"/>
                      </a:cubicBezTo>
                      <a:cubicBezTo>
                        <a:pt x="411" y="35"/>
                        <a:pt x="340" y="0"/>
                        <a:pt x="269" y="0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74" name="Google Shape;38;p4"/>
                <p:cNvSpPr/>
                <p:nvPr/>
              </p:nvSpPr>
              <p:spPr>
                <a:xfrm>
                  <a:off x="4322118" y="921485"/>
                  <a:ext cx="183933" cy="203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370" extrusionOk="0">
                      <a:moveTo>
                        <a:pt x="594" y="0"/>
                      </a:moveTo>
                      <a:cubicBezTo>
                        <a:pt x="564" y="0"/>
                        <a:pt x="534" y="3"/>
                        <a:pt x="503" y="10"/>
                      </a:cubicBezTo>
                      <a:cubicBezTo>
                        <a:pt x="199" y="62"/>
                        <a:pt x="0" y="398"/>
                        <a:pt x="63" y="775"/>
                      </a:cubicBezTo>
                      <a:cubicBezTo>
                        <a:pt x="130" y="1129"/>
                        <a:pt x="380" y="1369"/>
                        <a:pt x="662" y="1369"/>
                      </a:cubicBezTo>
                      <a:cubicBezTo>
                        <a:pt x="689" y="1369"/>
                        <a:pt x="717" y="1367"/>
                        <a:pt x="745" y="1362"/>
                      </a:cubicBezTo>
                      <a:cubicBezTo>
                        <a:pt x="1049" y="1310"/>
                        <a:pt x="1237" y="964"/>
                        <a:pt x="1174" y="586"/>
                      </a:cubicBezTo>
                      <a:cubicBezTo>
                        <a:pt x="1118" y="247"/>
                        <a:pt x="866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8975" name="Google Shape;39;p4"/>
              <p:cNvSpPr/>
              <p:nvPr/>
            </p:nvSpPr>
            <p:spPr>
              <a:xfrm>
                <a:off x="100" y="247650"/>
                <a:ext cx="183874" cy="4895805"/>
              </a:xfrm>
              <a:custGeom>
                <a:avLst/>
                <a:gdLst/>
                <a:ahLst/>
                <a:cxnLst/>
                <a:rect l="l" t="t" r="r" b="b"/>
                <a:pathLst>
                  <a:path w="850" h="38738" extrusionOk="0">
                    <a:moveTo>
                      <a:pt x="0" y="0"/>
                    </a:moveTo>
                    <a:lnTo>
                      <a:pt x="0" y="38737"/>
                    </a:lnTo>
                    <a:lnTo>
                      <a:pt x="850" y="38737"/>
                    </a:lnTo>
                    <a:lnTo>
                      <a:pt x="850" y="0"/>
                    </a:ln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4" name="Google Shape;40;p4"/>
              <p:cNvGrpSpPr/>
              <p:nvPr/>
            </p:nvGrpSpPr>
            <p:grpSpPr>
              <a:xfrm>
                <a:off x="-10709" y="444378"/>
                <a:ext cx="448838" cy="860613"/>
                <a:chOff x="561117" y="628348"/>
                <a:chExt cx="448838" cy="855480"/>
              </a:xfrm>
            </p:grpSpPr>
            <p:sp>
              <p:nvSpPr>
                <p:cNvPr id="1048976" name="Google Shape;41;p4"/>
                <p:cNvSpPr/>
                <p:nvPr/>
              </p:nvSpPr>
              <p:spPr>
                <a:xfrm>
                  <a:off x="561117" y="628348"/>
                  <a:ext cx="448838" cy="855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5758" extrusionOk="0">
                      <a:moveTo>
                        <a:pt x="3020" y="1"/>
                      </a:moveTo>
                      <a:lnTo>
                        <a:pt x="0" y="11"/>
                      </a:lnTo>
                      <a:lnTo>
                        <a:pt x="73" y="5758"/>
                      </a:lnTo>
                      <a:lnTo>
                        <a:pt x="1321" y="5758"/>
                      </a:lnTo>
                      <a:lnTo>
                        <a:pt x="1321" y="5422"/>
                      </a:lnTo>
                      <a:cubicBezTo>
                        <a:pt x="944" y="5422"/>
                        <a:pt x="828" y="4174"/>
                        <a:pt x="1573" y="4174"/>
                      </a:cubicBezTo>
                      <a:lnTo>
                        <a:pt x="1573" y="3723"/>
                      </a:lnTo>
                      <a:cubicBezTo>
                        <a:pt x="1825" y="3723"/>
                        <a:pt x="2380" y="3335"/>
                        <a:pt x="2380" y="2528"/>
                      </a:cubicBezTo>
                      <a:cubicBezTo>
                        <a:pt x="2380" y="2213"/>
                        <a:pt x="2318" y="2056"/>
                        <a:pt x="2244" y="1972"/>
                      </a:cubicBezTo>
                      <a:cubicBezTo>
                        <a:pt x="2108" y="1826"/>
                        <a:pt x="2189" y="1526"/>
                        <a:pt x="2344" y="1526"/>
                      </a:cubicBezTo>
                      <a:cubicBezTo>
                        <a:pt x="2355" y="1526"/>
                        <a:pt x="2368" y="1528"/>
                        <a:pt x="2380" y="1532"/>
                      </a:cubicBezTo>
                      <a:lnTo>
                        <a:pt x="2391" y="1532"/>
                      </a:lnTo>
                      <a:cubicBezTo>
                        <a:pt x="2437" y="1552"/>
                        <a:pt x="2485" y="1562"/>
                        <a:pt x="2532" y="1562"/>
                      </a:cubicBezTo>
                      <a:cubicBezTo>
                        <a:pt x="2701" y="1562"/>
                        <a:pt x="2861" y="1439"/>
                        <a:pt x="2894" y="1259"/>
                      </a:cubicBezTo>
                      <a:cubicBezTo>
                        <a:pt x="2914" y="1122"/>
                        <a:pt x="2888" y="867"/>
                        <a:pt x="2714" y="867"/>
                      </a:cubicBezTo>
                      <a:cubicBezTo>
                        <a:pt x="2702" y="867"/>
                        <a:pt x="2688" y="868"/>
                        <a:pt x="2674" y="871"/>
                      </a:cubicBezTo>
                      <a:lnTo>
                        <a:pt x="2674" y="703"/>
                      </a:lnTo>
                      <a:cubicBezTo>
                        <a:pt x="2863" y="703"/>
                        <a:pt x="3020" y="546"/>
                        <a:pt x="3020" y="357"/>
                      </a:cubicBezTo>
                      <a:lnTo>
                        <a:pt x="3020" y="1"/>
                      </a:ln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77" name="Google Shape;42;p4"/>
                <p:cNvSpPr/>
                <p:nvPr/>
              </p:nvSpPr>
              <p:spPr>
                <a:xfrm>
                  <a:off x="694982" y="920890"/>
                  <a:ext cx="187201" cy="203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" h="1369" extrusionOk="0">
                      <a:moveTo>
                        <a:pt x="673" y="1"/>
                      </a:moveTo>
                      <a:cubicBezTo>
                        <a:pt x="413" y="1"/>
                        <a:pt x="159" y="235"/>
                        <a:pt x="85" y="559"/>
                      </a:cubicBezTo>
                      <a:cubicBezTo>
                        <a:pt x="1" y="926"/>
                        <a:pt x="179" y="1283"/>
                        <a:pt x="473" y="1356"/>
                      </a:cubicBezTo>
                      <a:cubicBezTo>
                        <a:pt x="508" y="1365"/>
                        <a:pt x="544" y="1369"/>
                        <a:pt x="580" y="1369"/>
                      </a:cubicBezTo>
                      <a:cubicBezTo>
                        <a:pt x="848" y="1369"/>
                        <a:pt x="1101" y="1135"/>
                        <a:pt x="1175" y="811"/>
                      </a:cubicBezTo>
                      <a:cubicBezTo>
                        <a:pt x="1259" y="433"/>
                        <a:pt x="1081" y="77"/>
                        <a:pt x="777" y="14"/>
                      </a:cubicBezTo>
                      <a:cubicBezTo>
                        <a:pt x="742" y="5"/>
                        <a:pt x="708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78" name="Google Shape;43;p4"/>
                <p:cNvSpPr/>
                <p:nvPr/>
              </p:nvSpPr>
              <p:spPr>
                <a:xfrm>
                  <a:off x="886642" y="773654"/>
                  <a:ext cx="70572" cy="56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" h="381" extrusionOk="0">
                      <a:moveTo>
                        <a:pt x="229" y="0"/>
                      </a:moveTo>
                      <a:cubicBezTo>
                        <a:pt x="151" y="0"/>
                        <a:pt x="70" y="39"/>
                        <a:pt x="22" y="124"/>
                      </a:cubicBezTo>
                      <a:cubicBezTo>
                        <a:pt x="1" y="239"/>
                        <a:pt x="85" y="344"/>
                        <a:pt x="189" y="365"/>
                      </a:cubicBezTo>
                      <a:cubicBezTo>
                        <a:pt x="219" y="376"/>
                        <a:pt x="248" y="381"/>
                        <a:pt x="276" y="381"/>
                      </a:cubicBezTo>
                      <a:cubicBezTo>
                        <a:pt x="359" y="381"/>
                        <a:pt x="431" y="336"/>
                        <a:pt x="462" y="250"/>
                      </a:cubicBezTo>
                      <a:cubicBezTo>
                        <a:pt x="475" y="96"/>
                        <a:pt x="354" y="0"/>
                        <a:pt x="229" y="0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8979" name="Google Shape;44;p4"/>
            <p:cNvSpPr/>
            <p:nvPr/>
          </p:nvSpPr>
          <p:spPr>
            <a:xfrm>
              <a:off x="14450" y="247294"/>
              <a:ext cx="9120845" cy="206500"/>
            </a:xfrm>
            <a:custGeom>
              <a:avLst/>
              <a:gdLst/>
              <a:ahLst/>
              <a:cxnLst/>
              <a:rect l="l" t="t" r="r" b="b"/>
              <a:pathLst>
                <a:path w="28723" h="798" extrusionOk="0">
                  <a:moveTo>
                    <a:pt x="0" y="0"/>
                  </a:moveTo>
                  <a:lnTo>
                    <a:pt x="0" y="797"/>
                  </a:lnTo>
                  <a:lnTo>
                    <a:pt x="28722" y="797"/>
                  </a:lnTo>
                  <a:lnTo>
                    <a:pt x="28722" y="0"/>
                  </a:lnTo>
                  <a:close/>
                </a:path>
              </a:pathLst>
            </a:custGeom>
            <a:solidFill>
              <a:srgbClr val="7224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45;p4"/>
          <p:cNvGrpSpPr/>
          <p:nvPr/>
        </p:nvGrpSpPr>
        <p:grpSpPr>
          <a:xfrm>
            <a:off x="-540125" y="-190500"/>
            <a:ext cx="10224238" cy="5634425"/>
            <a:chOff x="-540125" y="-190500"/>
            <a:chExt cx="10224238" cy="5634425"/>
          </a:xfrm>
        </p:grpSpPr>
        <p:grpSp>
          <p:nvGrpSpPr>
            <p:cNvPr id="96" name="Google Shape;46;p4"/>
            <p:cNvGrpSpPr/>
            <p:nvPr/>
          </p:nvGrpSpPr>
          <p:grpSpPr>
            <a:xfrm>
              <a:off x="123156" y="409580"/>
              <a:ext cx="262232" cy="352736"/>
              <a:chOff x="694982" y="773654"/>
              <a:chExt cx="262232" cy="350632"/>
            </a:xfrm>
          </p:grpSpPr>
          <p:sp>
            <p:nvSpPr>
              <p:cNvPr id="1048980" name="Google Shape;47;p4"/>
              <p:cNvSpPr/>
              <p:nvPr/>
            </p:nvSpPr>
            <p:spPr>
              <a:xfrm>
                <a:off x="694982" y="920890"/>
                <a:ext cx="187201" cy="203396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369" extrusionOk="0">
                    <a:moveTo>
                      <a:pt x="673" y="1"/>
                    </a:moveTo>
                    <a:cubicBezTo>
                      <a:pt x="413" y="1"/>
                      <a:pt x="159" y="235"/>
                      <a:pt x="85" y="559"/>
                    </a:cubicBezTo>
                    <a:cubicBezTo>
                      <a:pt x="1" y="926"/>
                      <a:pt x="179" y="1283"/>
                      <a:pt x="473" y="1356"/>
                    </a:cubicBezTo>
                    <a:cubicBezTo>
                      <a:pt x="508" y="1365"/>
                      <a:pt x="544" y="1369"/>
                      <a:pt x="580" y="1369"/>
                    </a:cubicBezTo>
                    <a:cubicBezTo>
                      <a:pt x="848" y="1369"/>
                      <a:pt x="1101" y="1135"/>
                      <a:pt x="1175" y="811"/>
                    </a:cubicBezTo>
                    <a:cubicBezTo>
                      <a:pt x="1259" y="433"/>
                      <a:pt x="1081" y="77"/>
                      <a:pt x="777" y="14"/>
                    </a:cubicBezTo>
                    <a:cubicBezTo>
                      <a:pt x="742" y="5"/>
                      <a:pt x="708" y="1"/>
                      <a:pt x="673" y="1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81" name="Google Shape;48;p4"/>
              <p:cNvSpPr/>
              <p:nvPr/>
            </p:nvSpPr>
            <p:spPr>
              <a:xfrm>
                <a:off x="886642" y="773654"/>
                <a:ext cx="70572" cy="56606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81" extrusionOk="0">
                    <a:moveTo>
                      <a:pt x="229" y="0"/>
                    </a:moveTo>
                    <a:cubicBezTo>
                      <a:pt x="151" y="0"/>
                      <a:pt x="70" y="39"/>
                      <a:pt x="22" y="124"/>
                    </a:cubicBezTo>
                    <a:cubicBezTo>
                      <a:pt x="1" y="239"/>
                      <a:pt x="85" y="344"/>
                      <a:pt x="189" y="365"/>
                    </a:cubicBezTo>
                    <a:cubicBezTo>
                      <a:pt x="219" y="376"/>
                      <a:pt x="248" y="381"/>
                      <a:pt x="276" y="381"/>
                    </a:cubicBezTo>
                    <a:cubicBezTo>
                      <a:pt x="359" y="381"/>
                      <a:pt x="431" y="336"/>
                      <a:pt x="462" y="250"/>
                    </a:cubicBezTo>
                    <a:cubicBezTo>
                      <a:pt x="475" y="96"/>
                      <a:pt x="354" y="0"/>
                      <a:pt x="229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49;p4"/>
            <p:cNvGrpSpPr/>
            <p:nvPr/>
          </p:nvGrpSpPr>
          <p:grpSpPr>
            <a:xfrm>
              <a:off x="8736599" y="406611"/>
              <a:ext cx="274414" cy="353455"/>
              <a:chOff x="4231636" y="771574"/>
              <a:chExt cx="274414" cy="353455"/>
            </a:xfrm>
          </p:grpSpPr>
          <p:sp>
            <p:nvSpPr>
              <p:cNvPr id="1048982" name="Google Shape;50;p4"/>
              <p:cNvSpPr/>
              <p:nvPr/>
            </p:nvSpPr>
            <p:spPr>
              <a:xfrm>
                <a:off x="4231636" y="771574"/>
                <a:ext cx="73395" cy="60172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5" extrusionOk="0">
                    <a:moveTo>
                      <a:pt x="269" y="0"/>
                    </a:moveTo>
                    <a:cubicBezTo>
                      <a:pt x="230" y="0"/>
                      <a:pt x="192" y="11"/>
                      <a:pt x="158" y="33"/>
                    </a:cubicBezTo>
                    <a:cubicBezTo>
                      <a:pt x="53" y="85"/>
                      <a:pt x="1" y="201"/>
                      <a:pt x="53" y="316"/>
                    </a:cubicBezTo>
                    <a:cubicBezTo>
                      <a:pt x="92" y="374"/>
                      <a:pt x="155" y="405"/>
                      <a:pt x="219" y="405"/>
                    </a:cubicBezTo>
                    <a:cubicBezTo>
                      <a:pt x="259" y="405"/>
                      <a:pt x="300" y="393"/>
                      <a:pt x="336" y="369"/>
                    </a:cubicBezTo>
                    <a:cubicBezTo>
                      <a:pt x="441" y="316"/>
                      <a:pt x="494" y="201"/>
                      <a:pt x="452" y="96"/>
                    </a:cubicBezTo>
                    <a:cubicBezTo>
                      <a:pt x="411" y="35"/>
                      <a:pt x="340" y="0"/>
                      <a:pt x="269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83" name="Google Shape;51;p4"/>
              <p:cNvSpPr/>
              <p:nvPr/>
            </p:nvSpPr>
            <p:spPr>
              <a:xfrm>
                <a:off x="4322118" y="921485"/>
                <a:ext cx="183933" cy="20354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370" extrusionOk="0">
                    <a:moveTo>
                      <a:pt x="594" y="0"/>
                    </a:moveTo>
                    <a:cubicBezTo>
                      <a:pt x="564" y="0"/>
                      <a:pt x="534" y="3"/>
                      <a:pt x="503" y="10"/>
                    </a:cubicBezTo>
                    <a:cubicBezTo>
                      <a:pt x="199" y="62"/>
                      <a:pt x="0" y="398"/>
                      <a:pt x="63" y="775"/>
                    </a:cubicBezTo>
                    <a:cubicBezTo>
                      <a:pt x="130" y="1129"/>
                      <a:pt x="380" y="1369"/>
                      <a:pt x="662" y="1369"/>
                    </a:cubicBezTo>
                    <a:cubicBezTo>
                      <a:pt x="689" y="1369"/>
                      <a:pt x="717" y="1367"/>
                      <a:pt x="745" y="1362"/>
                    </a:cubicBezTo>
                    <a:cubicBezTo>
                      <a:pt x="1049" y="1310"/>
                      <a:pt x="1237" y="964"/>
                      <a:pt x="1174" y="586"/>
                    </a:cubicBezTo>
                    <a:cubicBezTo>
                      <a:pt x="1118" y="247"/>
                      <a:pt x="866" y="0"/>
                      <a:pt x="594" y="0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" name="Google Shape;52;p4"/>
            <p:cNvGrpSpPr/>
            <p:nvPr/>
          </p:nvGrpSpPr>
          <p:grpSpPr>
            <a:xfrm>
              <a:off x="-540125" y="-190500"/>
              <a:ext cx="10224238" cy="5634425"/>
              <a:chOff x="-540125" y="-190500"/>
              <a:chExt cx="10224238" cy="5634425"/>
            </a:xfrm>
          </p:grpSpPr>
          <p:grpSp>
            <p:nvGrpSpPr>
              <p:cNvPr id="99" name="Google Shape;53;p4"/>
              <p:cNvGrpSpPr/>
              <p:nvPr/>
            </p:nvGrpSpPr>
            <p:grpSpPr>
              <a:xfrm>
                <a:off x="123150" y="4810250"/>
                <a:ext cx="9020846" cy="318721"/>
                <a:chOff x="66882" y="4401145"/>
                <a:chExt cx="9060713" cy="305875"/>
              </a:xfrm>
            </p:grpSpPr>
            <p:sp>
              <p:nvSpPr>
                <p:cNvPr id="1048984" name="Google Shape;54;p4"/>
                <p:cNvSpPr/>
                <p:nvPr/>
              </p:nvSpPr>
              <p:spPr>
                <a:xfrm>
                  <a:off x="66882" y="4401145"/>
                  <a:ext cx="9060713" cy="30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71" h="3178" extrusionOk="0">
                      <a:moveTo>
                        <a:pt x="1" y="0"/>
                      </a:moveTo>
                      <a:lnTo>
                        <a:pt x="1" y="3177"/>
                      </a:lnTo>
                      <a:lnTo>
                        <a:pt x="27171" y="3177"/>
                      </a:lnTo>
                      <a:lnTo>
                        <a:pt x="27171" y="0"/>
                      </a:ln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85" name="Google Shape;55;p4"/>
                <p:cNvSpPr/>
                <p:nvPr/>
              </p:nvSpPr>
              <p:spPr>
                <a:xfrm>
                  <a:off x="1201135" y="4401147"/>
                  <a:ext cx="6647593" cy="305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8" h="3178" extrusionOk="0">
                      <a:moveTo>
                        <a:pt x="1" y="0"/>
                      </a:moveTo>
                      <a:lnTo>
                        <a:pt x="378" y="3177"/>
                      </a:lnTo>
                      <a:lnTo>
                        <a:pt x="20470" y="3177"/>
                      </a:lnTo>
                      <a:lnTo>
                        <a:pt x="20848" y="0"/>
                      </a:lnTo>
                      <a:close/>
                    </a:path>
                  </a:pathLst>
                </a:custGeom>
                <a:solidFill>
                  <a:srgbClr val="FFFCF7">
                    <a:alpha val="195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86" name="Google Shape;56;p4"/>
                <p:cNvSpPr/>
                <p:nvPr/>
              </p:nvSpPr>
              <p:spPr>
                <a:xfrm>
                  <a:off x="743887" y="4570540"/>
                  <a:ext cx="220332" cy="55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578" extrusionOk="0">
                      <a:moveTo>
                        <a:pt x="366" y="0"/>
                      </a:moveTo>
                      <a:cubicBezTo>
                        <a:pt x="269" y="0"/>
                        <a:pt x="171" y="48"/>
                        <a:pt x="114" y="149"/>
                      </a:cubicBezTo>
                      <a:cubicBezTo>
                        <a:pt x="1" y="346"/>
                        <a:pt x="150" y="578"/>
                        <a:pt x="356" y="578"/>
                      </a:cubicBezTo>
                      <a:cubicBezTo>
                        <a:pt x="379" y="578"/>
                        <a:pt x="403" y="575"/>
                        <a:pt x="428" y="568"/>
                      </a:cubicBezTo>
                      <a:cubicBezTo>
                        <a:pt x="596" y="526"/>
                        <a:pt x="690" y="358"/>
                        <a:pt x="638" y="201"/>
                      </a:cubicBezTo>
                      <a:cubicBezTo>
                        <a:pt x="598" y="70"/>
                        <a:pt x="483" y="0"/>
                        <a:pt x="366" y="0"/>
                      </a:cubicBez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8987" name="Google Shape;57;p4"/>
              <p:cNvSpPr/>
              <p:nvPr/>
            </p:nvSpPr>
            <p:spPr>
              <a:xfrm>
                <a:off x="-134261" y="34637"/>
                <a:ext cx="9409084" cy="261761"/>
              </a:xfrm>
              <a:custGeom>
                <a:avLst/>
                <a:gdLst/>
                <a:ahLst/>
                <a:cxnLst/>
                <a:rect l="l" t="t" r="r" b="b"/>
                <a:pathLst>
                  <a:path w="30138" h="1658" extrusionOk="0">
                    <a:moveTo>
                      <a:pt x="902" y="0"/>
                    </a:moveTo>
                    <a:cubicBezTo>
                      <a:pt x="0" y="0"/>
                      <a:pt x="0" y="1657"/>
                      <a:pt x="902" y="1657"/>
                    </a:cubicBezTo>
                    <a:lnTo>
                      <a:pt x="29247" y="1657"/>
                    </a:lnTo>
                    <a:cubicBezTo>
                      <a:pt x="30138" y="1657"/>
                      <a:pt x="30138" y="0"/>
                      <a:pt x="29247" y="0"/>
                    </a:cubicBez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88" name="Google Shape;58;p4"/>
              <p:cNvSpPr/>
              <p:nvPr/>
            </p:nvSpPr>
            <p:spPr>
              <a:xfrm>
                <a:off x="-540125" y="-190500"/>
                <a:ext cx="10224238" cy="266655"/>
              </a:xfrm>
              <a:custGeom>
                <a:avLst/>
                <a:gdLst/>
                <a:ahLst/>
                <a:cxnLst/>
                <a:rect l="l" t="t" r="r" b="b"/>
                <a:pathLst>
                  <a:path w="32749" h="1689" extrusionOk="0">
                    <a:moveTo>
                      <a:pt x="0" y="0"/>
                    </a:moveTo>
                    <a:lnTo>
                      <a:pt x="0" y="315"/>
                    </a:lnTo>
                    <a:lnTo>
                      <a:pt x="902" y="1028"/>
                    </a:lnTo>
                    <a:cubicBezTo>
                      <a:pt x="902" y="1395"/>
                      <a:pt x="1195" y="1688"/>
                      <a:pt x="1562" y="1688"/>
                    </a:cubicBezTo>
                    <a:lnTo>
                      <a:pt x="31186" y="1688"/>
                    </a:lnTo>
                    <a:cubicBezTo>
                      <a:pt x="31553" y="1688"/>
                      <a:pt x="31847" y="1395"/>
                      <a:pt x="31847" y="1028"/>
                    </a:cubicBezTo>
                    <a:lnTo>
                      <a:pt x="32749" y="315"/>
                    </a:lnTo>
                    <a:lnTo>
                      <a:pt x="32749" y="0"/>
                    </a:ln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89" name="Google Shape;59;p4"/>
              <p:cNvSpPr/>
              <p:nvPr/>
            </p:nvSpPr>
            <p:spPr>
              <a:xfrm>
                <a:off x="-540125" y="-190500"/>
                <a:ext cx="10221116" cy="49731"/>
              </a:xfrm>
              <a:custGeom>
                <a:avLst/>
                <a:gdLst/>
                <a:ahLst/>
                <a:cxnLst/>
                <a:rect l="l" t="t" r="r" b="b"/>
                <a:pathLst>
                  <a:path w="32739" h="315" extrusionOk="0">
                    <a:moveTo>
                      <a:pt x="0" y="0"/>
                    </a:moveTo>
                    <a:lnTo>
                      <a:pt x="0" y="315"/>
                    </a:lnTo>
                    <a:lnTo>
                      <a:pt x="32738" y="315"/>
                    </a:lnTo>
                    <a:lnTo>
                      <a:pt x="32738" y="0"/>
                    </a:lnTo>
                    <a:close/>
                  </a:path>
                </a:pathLst>
              </a:custGeom>
              <a:solidFill>
                <a:srgbClr val="FFBE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0" name="Google Shape;60;p4"/>
              <p:cNvSpPr/>
              <p:nvPr/>
            </p:nvSpPr>
            <p:spPr>
              <a:xfrm>
                <a:off x="713232" y="111806"/>
                <a:ext cx="3444951" cy="99841"/>
              </a:xfrm>
              <a:custGeom>
                <a:avLst/>
                <a:gdLst/>
                <a:ahLst/>
                <a:cxnLst/>
                <a:rect l="l" t="t" r="r" b="b"/>
                <a:pathLst>
                  <a:path w="23187" h="672" extrusionOk="0">
                    <a:moveTo>
                      <a:pt x="441" y="0"/>
                    </a:moveTo>
                    <a:cubicBezTo>
                      <a:pt x="231" y="11"/>
                      <a:pt x="64" y="147"/>
                      <a:pt x="1" y="336"/>
                    </a:cubicBezTo>
                    <a:cubicBezTo>
                      <a:pt x="64" y="535"/>
                      <a:pt x="231" y="672"/>
                      <a:pt x="441" y="672"/>
                    </a:cubicBezTo>
                    <a:lnTo>
                      <a:pt x="22746" y="672"/>
                    </a:lnTo>
                    <a:cubicBezTo>
                      <a:pt x="22945" y="672"/>
                      <a:pt x="23123" y="535"/>
                      <a:pt x="23186" y="336"/>
                    </a:cubicBezTo>
                    <a:cubicBezTo>
                      <a:pt x="23123" y="147"/>
                      <a:pt x="22945" y="11"/>
                      <a:pt x="22746" y="0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1" name="Google Shape;61;p4"/>
              <p:cNvSpPr/>
              <p:nvPr/>
            </p:nvSpPr>
            <p:spPr>
              <a:xfrm>
                <a:off x="-340627" y="-59775"/>
                <a:ext cx="9821812" cy="34891"/>
              </a:xfrm>
              <a:custGeom>
                <a:avLst/>
                <a:gdLst/>
                <a:ahLst/>
                <a:cxnLst/>
                <a:rect l="l" t="t" r="r" b="b"/>
                <a:pathLst>
                  <a:path w="31460" h="221" extrusionOk="0">
                    <a:moveTo>
                      <a:pt x="1" y="0"/>
                    </a:moveTo>
                    <a:lnTo>
                      <a:pt x="263" y="200"/>
                    </a:lnTo>
                    <a:lnTo>
                      <a:pt x="263" y="221"/>
                    </a:lnTo>
                    <a:lnTo>
                      <a:pt x="31208" y="221"/>
                    </a:lnTo>
                    <a:lnTo>
                      <a:pt x="31208" y="200"/>
                    </a:lnTo>
                    <a:lnTo>
                      <a:pt x="31460" y="0"/>
                    </a:lnTo>
                    <a:close/>
                  </a:path>
                </a:pathLst>
              </a:custGeom>
              <a:solidFill>
                <a:srgbClr val="421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2" name="Google Shape;62;p4"/>
              <p:cNvSpPr/>
              <p:nvPr/>
            </p:nvSpPr>
            <p:spPr>
              <a:xfrm>
                <a:off x="-157810" y="5125200"/>
                <a:ext cx="9437035" cy="206502"/>
              </a:xfrm>
              <a:custGeom>
                <a:avLst/>
                <a:gdLst/>
                <a:ahLst/>
                <a:cxnLst/>
                <a:rect l="l" t="t" r="r" b="b"/>
                <a:pathLst>
                  <a:path w="30842" h="1312" extrusionOk="0">
                    <a:moveTo>
                      <a:pt x="882" y="0"/>
                    </a:moveTo>
                    <a:cubicBezTo>
                      <a:pt x="1" y="0"/>
                      <a:pt x="1" y="1311"/>
                      <a:pt x="882" y="1311"/>
                    </a:cubicBezTo>
                    <a:lnTo>
                      <a:pt x="30191" y="1311"/>
                    </a:lnTo>
                    <a:cubicBezTo>
                      <a:pt x="30548" y="1311"/>
                      <a:pt x="30841" y="1018"/>
                      <a:pt x="30841" y="651"/>
                    </a:cubicBezTo>
                    <a:cubicBezTo>
                      <a:pt x="30841" y="294"/>
                      <a:pt x="30548" y="0"/>
                      <a:pt x="30191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3" name="Google Shape;63;p4"/>
              <p:cNvSpPr/>
              <p:nvPr/>
            </p:nvSpPr>
            <p:spPr>
              <a:xfrm>
                <a:off x="-369550" y="5296761"/>
                <a:ext cx="9889274" cy="147164"/>
              </a:xfrm>
              <a:custGeom>
                <a:avLst/>
                <a:gdLst/>
                <a:ahLst/>
                <a:cxnLst/>
                <a:rect l="l" t="t" r="r" b="b"/>
                <a:pathLst>
                  <a:path w="32320" h="935" extrusionOk="0">
                    <a:moveTo>
                      <a:pt x="945" y="1"/>
                    </a:moveTo>
                    <a:cubicBezTo>
                      <a:pt x="420" y="1"/>
                      <a:pt x="1" y="420"/>
                      <a:pt x="1" y="934"/>
                    </a:cubicBezTo>
                    <a:lnTo>
                      <a:pt x="32320" y="934"/>
                    </a:lnTo>
                    <a:cubicBezTo>
                      <a:pt x="32320" y="420"/>
                      <a:pt x="31900" y="1"/>
                      <a:pt x="31386" y="1"/>
                    </a:cubicBez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4" name="Google Shape;64;p4"/>
              <p:cNvSpPr/>
              <p:nvPr/>
            </p:nvSpPr>
            <p:spPr>
              <a:xfrm>
                <a:off x="1170769" y="5296761"/>
                <a:ext cx="3603526" cy="147164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935" extrusionOk="0">
                    <a:moveTo>
                      <a:pt x="11758" y="1"/>
                    </a:moveTo>
                    <a:cubicBezTo>
                      <a:pt x="11752" y="1"/>
                      <a:pt x="11746" y="1"/>
                      <a:pt x="11739" y="1"/>
                    </a:cubicBezTo>
                    <a:lnTo>
                      <a:pt x="11776" y="1"/>
                    </a:lnTo>
                    <a:cubicBezTo>
                      <a:pt x="11770" y="1"/>
                      <a:pt x="11764" y="1"/>
                      <a:pt x="11758" y="1"/>
                    </a:cubicBezTo>
                    <a:close/>
                    <a:moveTo>
                      <a:pt x="758" y="1"/>
                    </a:moveTo>
                    <a:cubicBezTo>
                      <a:pt x="336" y="1"/>
                      <a:pt x="0" y="353"/>
                      <a:pt x="0" y="777"/>
                    </a:cubicBezTo>
                    <a:lnTo>
                      <a:pt x="0" y="934"/>
                    </a:lnTo>
                    <a:lnTo>
                      <a:pt x="11000" y="934"/>
                    </a:lnTo>
                    <a:lnTo>
                      <a:pt x="11000" y="777"/>
                    </a:lnTo>
                    <a:cubicBezTo>
                      <a:pt x="11000" y="359"/>
                      <a:pt x="11327" y="11"/>
                      <a:pt x="11739" y="1"/>
                    </a:cubicBezTo>
                    <a:lnTo>
                      <a:pt x="776" y="1"/>
                    </a:lnTo>
                    <a:cubicBezTo>
                      <a:pt x="770" y="1"/>
                      <a:pt x="764" y="1"/>
                      <a:pt x="758" y="1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5" name="Google Shape;65;p4"/>
              <p:cNvSpPr/>
              <p:nvPr/>
            </p:nvSpPr>
            <p:spPr>
              <a:xfrm>
                <a:off x="5524907" y="5296761"/>
                <a:ext cx="1854851" cy="147164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935" extrusionOk="0">
                    <a:moveTo>
                      <a:pt x="776" y="1"/>
                    </a:moveTo>
                    <a:cubicBezTo>
                      <a:pt x="346" y="1"/>
                      <a:pt x="0" y="347"/>
                      <a:pt x="0" y="777"/>
                    </a:cubicBezTo>
                    <a:lnTo>
                      <a:pt x="0" y="934"/>
                    </a:lnTo>
                    <a:lnTo>
                      <a:pt x="5296" y="934"/>
                    </a:lnTo>
                    <a:lnTo>
                      <a:pt x="5296" y="777"/>
                    </a:lnTo>
                    <a:cubicBezTo>
                      <a:pt x="5296" y="347"/>
                      <a:pt x="5631" y="1"/>
                      <a:pt x="6061" y="1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6" name="Google Shape;66;p4"/>
              <p:cNvSpPr/>
              <p:nvPr/>
            </p:nvSpPr>
            <p:spPr>
              <a:xfrm>
                <a:off x="8945550" y="247650"/>
                <a:ext cx="197174" cy="4618732"/>
              </a:xfrm>
              <a:custGeom>
                <a:avLst/>
                <a:gdLst/>
                <a:ahLst/>
                <a:cxnLst/>
                <a:rect l="l" t="t" r="r" b="b"/>
                <a:pathLst>
                  <a:path w="860" h="38738" extrusionOk="0">
                    <a:moveTo>
                      <a:pt x="0" y="0"/>
                    </a:moveTo>
                    <a:lnTo>
                      <a:pt x="0" y="38737"/>
                    </a:lnTo>
                    <a:lnTo>
                      <a:pt x="860" y="38737"/>
                    </a:lnTo>
                    <a:lnTo>
                      <a:pt x="860" y="0"/>
                    </a:ln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" name="Google Shape;67;p4"/>
              <p:cNvGrpSpPr/>
              <p:nvPr/>
            </p:nvGrpSpPr>
            <p:grpSpPr>
              <a:xfrm>
                <a:off x="8694552" y="444361"/>
                <a:ext cx="448838" cy="855480"/>
                <a:chOff x="4189590" y="628348"/>
                <a:chExt cx="448838" cy="855480"/>
              </a:xfrm>
            </p:grpSpPr>
            <p:sp>
              <p:nvSpPr>
                <p:cNvPr id="1048997" name="Google Shape;68;p4"/>
                <p:cNvSpPr/>
                <p:nvPr/>
              </p:nvSpPr>
              <p:spPr>
                <a:xfrm>
                  <a:off x="4189590" y="628348"/>
                  <a:ext cx="448838" cy="855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5758" extrusionOk="0">
                      <a:moveTo>
                        <a:pt x="1" y="1"/>
                      </a:moveTo>
                      <a:lnTo>
                        <a:pt x="1" y="357"/>
                      </a:lnTo>
                      <a:cubicBezTo>
                        <a:pt x="1" y="546"/>
                        <a:pt x="148" y="703"/>
                        <a:pt x="336" y="703"/>
                      </a:cubicBezTo>
                      <a:lnTo>
                        <a:pt x="336" y="871"/>
                      </a:lnTo>
                      <a:cubicBezTo>
                        <a:pt x="323" y="868"/>
                        <a:pt x="310" y="867"/>
                        <a:pt x="298" y="867"/>
                      </a:cubicBezTo>
                      <a:cubicBezTo>
                        <a:pt x="132" y="867"/>
                        <a:pt x="97" y="1122"/>
                        <a:pt x="127" y="1259"/>
                      </a:cubicBezTo>
                      <a:cubicBezTo>
                        <a:pt x="151" y="1439"/>
                        <a:pt x="310" y="1562"/>
                        <a:pt x="484" y="1562"/>
                      </a:cubicBezTo>
                      <a:cubicBezTo>
                        <a:pt x="532" y="1562"/>
                        <a:pt x="582" y="1552"/>
                        <a:pt x="630" y="1532"/>
                      </a:cubicBezTo>
                      <a:lnTo>
                        <a:pt x="640" y="1532"/>
                      </a:lnTo>
                      <a:cubicBezTo>
                        <a:pt x="652" y="1528"/>
                        <a:pt x="664" y="1526"/>
                        <a:pt x="675" y="1526"/>
                      </a:cubicBezTo>
                      <a:cubicBezTo>
                        <a:pt x="822" y="1526"/>
                        <a:pt x="903" y="1826"/>
                        <a:pt x="777" y="1972"/>
                      </a:cubicBezTo>
                      <a:cubicBezTo>
                        <a:pt x="703" y="2056"/>
                        <a:pt x="640" y="2213"/>
                        <a:pt x="640" y="2528"/>
                      </a:cubicBezTo>
                      <a:cubicBezTo>
                        <a:pt x="640" y="3335"/>
                        <a:pt x="1196" y="3723"/>
                        <a:pt x="1448" y="3723"/>
                      </a:cubicBezTo>
                      <a:lnTo>
                        <a:pt x="1448" y="4174"/>
                      </a:lnTo>
                      <a:cubicBezTo>
                        <a:pt x="2192" y="4174"/>
                        <a:pt x="2077" y="5422"/>
                        <a:pt x="1699" y="5422"/>
                      </a:cubicBezTo>
                      <a:lnTo>
                        <a:pt x="1699" y="5758"/>
                      </a:lnTo>
                      <a:lnTo>
                        <a:pt x="2947" y="5758"/>
                      </a:lnTo>
                      <a:lnTo>
                        <a:pt x="3021" y="1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98" name="Google Shape;69;p4"/>
                <p:cNvSpPr/>
                <p:nvPr/>
              </p:nvSpPr>
              <p:spPr>
                <a:xfrm>
                  <a:off x="4231636" y="771574"/>
                  <a:ext cx="73395" cy="601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" h="405" extrusionOk="0">
                      <a:moveTo>
                        <a:pt x="269" y="0"/>
                      </a:moveTo>
                      <a:cubicBezTo>
                        <a:pt x="230" y="0"/>
                        <a:pt x="192" y="11"/>
                        <a:pt x="158" y="33"/>
                      </a:cubicBezTo>
                      <a:cubicBezTo>
                        <a:pt x="53" y="85"/>
                        <a:pt x="1" y="201"/>
                        <a:pt x="53" y="316"/>
                      </a:cubicBezTo>
                      <a:cubicBezTo>
                        <a:pt x="92" y="374"/>
                        <a:pt x="155" y="405"/>
                        <a:pt x="219" y="405"/>
                      </a:cubicBezTo>
                      <a:cubicBezTo>
                        <a:pt x="259" y="405"/>
                        <a:pt x="300" y="393"/>
                        <a:pt x="336" y="369"/>
                      </a:cubicBezTo>
                      <a:cubicBezTo>
                        <a:pt x="441" y="316"/>
                        <a:pt x="494" y="201"/>
                        <a:pt x="452" y="96"/>
                      </a:cubicBezTo>
                      <a:cubicBezTo>
                        <a:pt x="411" y="35"/>
                        <a:pt x="340" y="0"/>
                        <a:pt x="269" y="0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99" name="Google Shape;70;p4"/>
                <p:cNvSpPr/>
                <p:nvPr/>
              </p:nvSpPr>
              <p:spPr>
                <a:xfrm>
                  <a:off x="4322118" y="921485"/>
                  <a:ext cx="183933" cy="203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370" extrusionOk="0">
                      <a:moveTo>
                        <a:pt x="594" y="0"/>
                      </a:moveTo>
                      <a:cubicBezTo>
                        <a:pt x="564" y="0"/>
                        <a:pt x="534" y="3"/>
                        <a:pt x="503" y="10"/>
                      </a:cubicBezTo>
                      <a:cubicBezTo>
                        <a:pt x="199" y="62"/>
                        <a:pt x="0" y="398"/>
                        <a:pt x="63" y="775"/>
                      </a:cubicBezTo>
                      <a:cubicBezTo>
                        <a:pt x="130" y="1129"/>
                        <a:pt x="380" y="1369"/>
                        <a:pt x="662" y="1369"/>
                      </a:cubicBezTo>
                      <a:cubicBezTo>
                        <a:pt x="689" y="1369"/>
                        <a:pt x="717" y="1367"/>
                        <a:pt x="745" y="1362"/>
                      </a:cubicBezTo>
                      <a:cubicBezTo>
                        <a:pt x="1049" y="1310"/>
                        <a:pt x="1237" y="964"/>
                        <a:pt x="1174" y="586"/>
                      </a:cubicBezTo>
                      <a:cubicBezTo>
                        <a:pt x="1118" y="247"/>
                        <a:pt x="866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9000" name="Google Shape;71;p4"/>
              <p:cNvSpPr/>
              <p:nvPr/>
            </p:nvSpPr>
            <p:spPr>
              <a:xfrm>
                <a:off x="100" y="247650"/>
                <a:ext cx="183874" cy="4895805"/>
              </a:xfrm>
              <a:custGeom>
                <a:avLst/>
                <a:gdLst/>
                <a:ahLst/>
                <a:cxnLst/>
                <a:rect l="l" t="t" r="r" b="b"/>
                <a:pathLst>
                  <a:path w="850" h="38738" extrusionOk="0">
                    <a:moveTo>
                      <a:pt x="0" y="0"/>
                    </a:moveTo>
                    <a:lnTo>
                      <a:pt x="0" y="38737"/>
                    </a:lnTo>
                    <a:lnTo>
                      <a:pt x="850" y="38737"/>
                    </a:lnTo>
                    <a:lnTo>
                      <a:pt x="850" y="0"/>
                    </a:ln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1" name="Google Shape;72;p4"/>
              <p:cNvGrpSpPr/>
              <p:nvPr/>
            </p:nvGrpSpPr>
            <p:grpSpPr>
              <a:xfrm>
                <a:off x="-10709" y="444378"/>
                <a:ext cx="448838" cy="860613"/>
                <a:chOff x="561117" y="628348"/>
                <a:chExt cx="448838" cy="855480"/>
              </a:xfrm>
            </p:grpSpPr>
            <p:sp>
              <p:nvSpPr>
                <p:cNvPr id="1049001" name="Google Shape;73;p4"/>
                <p:cNvSpPr/>
                <p:nvPr/>
              </p:nvSpPr>
              <p:spPr>
                <a:xfrm>
                  <a:off x="561117" y="628348"/>
                  <a:ext cx="448838" cy="855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5758" extrusionOk="0">
                      <a:moveTo>
                        <a:pt x="3020" y="1"/>
                      </a:moveTo>
                      <a:lnTo>
                        <a:pt x="0" y="11"/>
                      </a:lnTo>
                      <a:lnTo>
                        <a:pt x="73" y="5758"/>
                      </a:lnTo>
                      <a:lnTo>
                        <a:pt x="1321" y="5758"/>
                      </a:lnTo>
                      <a:lnTo>
                        <a:pt x="1321" y="5422"/>
                      </a:lnTo>
                      <a:cubicBezTo>
                        <a:pt x="944" y="5422"/>
                        <a:pt x="828" y="4174"/>
                        <a:pt x="1573" y="4174"/>
                      </a:cubicBezTo>
                      <a:lnTo>
                        <a:pt x="1573" y="3723"/>
                      </a:lnTo>
                      <a:cubicBezTo>
                        <a:pt x="1825" y="3723"/>
                        <a:pt x="2380" y="3335"/>
                        <a:pt x="2380" y="2528"/>
                      </a:cubicBezTo>
                      <a:cubicBezTo>
                        <a:pt x="2380" y="2213"/>
                        <a:pt x="2318" y="2056"/>
                        <a:pt x="2244" y="1972"/>
                      </a:cubicBezTo>
                      <a:cubicBezTo>
                        <a:pt x="2108" y="1826"/>
                        <a:pt x="2189" y="1526"/>
                        <a:pt x="2344" y="1526"/>
                      </a:cubicBezTo>
                      <a:cubicBezTo>
                        <a:pt x="2355" y="1526"/>
                        <a:pt x="2368" y="1528"/>
                        <a:pt x="2380" y="1532"/>
                      </a:cubicBezTo>
                      <a:lnTo>
                        <a:pt x="2391" y="1532"/>
                      </a:lnTo>
                      <a:cubicBezTo>
                        <a:pt x="2437" y="1552"/>
                        <a:pt x="2485" y="1562"/>
                        <a:pt x="2532" y="1562"/>
                      </a:cubicBezTo>
                      <a:cubicBezTo>
                        <a:pt x="2701" y="1562"/>
                        <a:pt x="2861" y="1439"/>
                        <a:pt x="2894" y="1259"/>
                      </a:cubicBezTo>
                      <a:cubicBezTo>
                        <a:pt x="2914" y="1122"/>
                        <a:pt x="2888" y="867"/>
                        <a:pt x="2714" y="867"/>
                      </a:cubicBezTo>
                      <a:cubicBezTo>
                        <a:pt x="2702" y="867"/>
                        <a:pt x="2688" y="868"/>
                        <a:pt x="2674" y="871"/>
                      </a:cubicBezTo>
                      <a:lnTo>
                        <a:pt x="2674" y="703"/>
                      </a:lnTo>
                      <a:cubicBezTo>
                        <a:pt x="2863" y="703"/>
                        <a:pt x="3020" y="546"/>
                        <a:pt x="3020" y="357"/>
                      </a:cubicBezTo>
                      <a:lnTo>
                        <a:pt x="3020" y="1"/>
                      </a:ln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02" name="Google Shape;74;p4"/>
                <p:cNvSpPr/>
                <p:nvPr/>
              </p:nvSpPr>
              <p:spPr>
                <a:xfrm>
                  <a:off x="694982" y="920890"/>
                  <a:ext cx="187201" cy="203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" h="1369" extrusionOk="0">
                      <a:moveTo>
                        <a:pt x="673" y="1"/>
                      </a:moveTo>
                      <a:cubicBezTo>
                        <a:pt x="413" y="1"/>
                        <a:pt x="159" y="235"/>
                        <a:pt x="85" y="559"/>
                      </a:cubicBezTo>
                      <a:cubicBezTo>
                        <a:pt x="1" y="926"/>
                        <a:pt x="179" y="1283"/>
                        <a:pt x="473" y="1356"/>
                      </a:cubicBezTo>
                      <a:cubicBezTo>
                        <a:pt x="508" y="1365"/>
                        <a:pt x="544" y="1369"/>
                        <a:pt x="580" y="1369"/>
                      </a:cubicBezTo>
                      <a:cubicBezTo>
                        <a:pt x="848" y="1369"/>
                        <a:pt x="1101" y="1135"/>
                        <a:pt x="1175" y="811"/>
                      </a:cubicBezTo>
                      <a:cubicBezTo>
                        <a:pt x="1259" y="433"/>
                        <a:pt x="1081" y="77"/>
                        <a:pt x="777" y="14"/>
                      </a:cubicBezTo>
                      <a:cubicBezTo>
                        <a:pt x="742" y="5"/>
                        <a:pt x="708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03" name="Google Shape;75;p4"/>
                <p:cNvSpPr/>
                <p:nvPr/>
              </p:nvSpPr>
              <p:spPr>
                <a:xfrm>
                  <a:off x="886642" y="773654"/>
                  <a:ext cx="70572" cy="56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" h="381" extrusionOk="0">
                      <a:moveTo>
                        <a:pt x="229" y="0"/>
                      </a:moveTo>
                      <a:cubicBezTo>
                        <a:pt x="151" y="0"/>
                        <a:pt x="70" y="39"/>
                        <a:pt x="22" y="124"/>
                      </a:cubicBezTo>
                      <a:cubicBezTo>
                        <a:pt x="1" y="239"/>
                        <a:pt x="85" y="344"/>
                        <a:pt x="189" y="365"/>
                      </a:cubicBezTo>
                      <a:cubicBezTo>
                        <a:pt x="219" y="376"/>
                        <a:pt x="248" y="381"/>
                        <a:pt x="276" y="381"/>
                      </a:cubicBezTo>
                      <a:cubicBezTo>
                        <a:pt x="359" y="381"/>
                        <a:pt x="431" y="336"/>
                        <a:pt x="462" y="250"/>
                      </a:cubicBezTo>
                      <a:cubicBezTo>
                        <a:pt x="475" y="96"/>
                        <a:pt x="354" y="0"/>
                        <a:pt x="229" y="0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9004" name="Google Shape;76;p4"/>
            <p:cNvSpPr/>
            <p:nvPr/>
          </p:nvSpPr>
          <p:spPr>
            <a:xfrm>
              <a:off x="14450" y="247294"/>
              <a:ext cx="9120845" cy="206500"/>
            </a:xfrm>
            <a:custGeom>
              <a:avLst/>
              <a:gdLst/>
              <a:ahLst/>
              <a:cxnLst/>
              <a:rect l="l" t="t" r="r" b="b"/>
              <a:pathLst>
                <a:path w="28723" h="798" extrusionOk="0">
                  <a:moveTo>
                    <a:pt x="0" y="0"/>
                  </a:moveTo>
                  <a:lnTo>
                    <a:pt x="0" y="797"/>
                  </a:lnTo>
                  <a:lnTo>
                    <a:pt x="28722" y="797"/>
                  </a:lnTo>
                  <a:lnTo>
                    <a:pt x="28722" y="0"/>
                  </a:lnTo>
                  <a:close/>
                </a:path>
              </a:pathLst>
            </a:custGeom>
            <a:solidFill>
              <a:srgbClr val="7224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05" name="Google Shape;77;p4"/>
            <p:cNvSpPr/>
            <p:nvPr/>
          </p:nvSpPr>
          <p:spPr>
            <a:xfrm>
              <a:off x="384093" y="4954718"/>
              <a:ext cx="219363" cy="57966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66" y="0"/>
                  </a:moveTo>
                  <a:cubicBezTo>
                    <a:pt x="269" y="0"/>
                    <a:pt x="171" y="48"/>
                    <a:pt x="114" y="149"/>
                  </a:cubicBezTo>
                  <a:cubicBezTo>
                    <a:pt x="1" y="346"/>
                    <a:pt x="150" y="578"/>
                    <a:pt x="356" y="578"/>
                  </a:cubicBezTo>
                  <a:cubicBezTo>
                    <a:pt x="379" y="578"/>
                    <a:pt x="403" y="575"/>
                    <a:pt x="428" y="568"/>
                  </a:cubicBezTo>
                  <a:cubicBezTo>
                    <a:pt x="596" y="526"/>
                    <a:pt x="690" y="358"/>
                    <a:pt x="638" y="201"/>
                  </a:cubicBezTo>
                  <a:cubicBezTo>
                    <a:pt x="598" y="70"/>
                    <a:pt x="483" y="0"/>
                    <a:pt x="366" y="0"/>
                  </a:cubicBezTo>
                  <a:close/>
                </a:path>
              </a:pathLst>
            </a:custGeom>
            <a:solidFill>
              <a:srgbClr val="D88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06" name="Google Shape;78;p4"/>
            <p:cNvSpPr/>
            <p:nvPr/>
          </p:nvSpPr>
          <p:spPr>
            <a:xfrm>
              <a:off x="8540543" y="4954718"/>
              <a:ext cx="219363" cy="57966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66" y="0"/>
                  </a:moveTo>
                  <a:cubicBezTo>
                    <a:pt x="269" y="0"/>
                    <a:pt x="171" y="48"/>
                    <a:pt x="114" y="149"/>
                  </a:cubicBezTo>
                  <a:cubicBezTo>
                    <a:pt x="1" y="346"/>
                    <a:pt x="150" y="578"/>
                    <a:pt x="356" y="578"/>
                  </a:cubicBezTo>
                  <a:cubicBezTo>
                    <a:pt x="379" y="578"/>
                    <a:pt x="403" y="575"/>
                    <a:pt x="428" y="568"/>
                  </a:cubicBezTo>
                  <a:cubicBezTo>
                    <a:pt x="596" y="526"/>
                    <a:pt x="690" y="358"/>
                    <a:pt x="638" y="201"/>
                  </a:cubicBezTo>
                  <a:cubicBezTo>
                    <a:pt x="598" y="70"/>
                    <a:pt x="483" y="0"/>
                    <a:pt x="366" y="0"/>
                  </a:cubicBezTo>
                  <a:close/>
                </a:path>
              </a:pathLst>
            </a:custGeom>
            <a:solidFill>
              <a:srgbClr val="D88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007" name="Google Shape;79;p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49008" name="Google Shape;80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 Condensed Light"/>
              <a:buChar char="○"/>
              <a:defRPr sz="1400"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 sz="1400"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 Condensed Light"/>
              <a:buChar char="●"/>
              <a:defRPr sz="1400"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 Condensed Light"/>
              <a:buChar char="○"/>
              <a:defRPr sz="1400"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 Condensed Light"/>
              <a:buChar char="■"/>
              <a:defRPr sz="1400"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 Condensed Light"/>
              <a:buChar char="●"/>
              <a:defRPr sz="1400"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 Condensed Light"/>
              <a:buChar char="○"/>
              <a:defRPr sz="1400"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 Condensed Light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44" name="Google Shape;8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245" name="Google Shape;83;p5"/>
          <p:cNvSpPr txBox="1">
            <a:spLocks noGrp="1"/>
          </p:cNvSpPr>
          <p:nvPr>
            <p:ph type="title" idx="2"/>
          </p:nvPr>
        </p:nvSpPr>
        <p:spPr>
          <a:xfrm>
            <a:off x="1537425" y="211219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246" name="Google Shape;84;p5"/>
          <p:cNvSpPr txBox="1">
            <a:spLocks noGrp="1"/>
          </p:cNvSpPr>
          <p:nvPr>
            <p:ph type="title" idx="3"/>
          </p:nvPr>
        </p:nvSpPr>
        <p:spPr>
          <a:xfrm>
            <a:off x="4863972" y="211219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  <p:sp>
        <p:nvSpPr>
          <p:cNvPr id="1050247" name="Google Shape;85;p5"/>
          <p:cNvSpPr txBox="1">
            <a:spLocks noGrp="1"/>
          </p:cNvSpPr>
          <p:nvPr>
            <p:ph type="subTitle" idx="1"/>
          </p:nvPr>
        </p:nvSpPr>
        <p:spPr>
          <a:xfrm>
            <a:off x="4863975" y="2671100"/>
            <a:ext cx="2742600" cy="13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50248" name="Google Shape;86;p5"/>
          <p:cNvSpPr txBox="1">
            <a:spLocks noGrp="1"/>
          </p:cNvSpPr>
          <p:nvPr>
            <p:ph type="subTitle" idx="4"/>
          </p:nvPr>
        </p:nvSpPr>
        <p:spPr>
          <a:xfrm>
            <a:off x="1537425" y="2671100"/>
            <a:ext cx="2742600" cy="13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88;p6"/>
          <p:cNvGrpSpPr/>
          <p:nvPr/>
        </p:nvGrpSpPr>
        <p:grpSpPr>
          <a:xfrm>
            <a:off x="-540125" y="-190500"/>
            <a:ext cx="10224238" cy="5634425"/>
            <a:chOff x="-540125" y="-190500"/>
            <a:chExt cx="10224238" cy="5634425"/>
          </a:xfrm>
        </p:grpSpPr>
        <p:grpSp>
          <p:nvGrpSpPr>
            <p:cNvPr id="108" name="Google Shape;89;p6"/>
            <p:cNvGrpSpPr/>
            <p:nvPr/>
          </p:nvGrpSpPr>
          <p:grpSpPr>
            <a:xfrm>
              <a:off x="123156" y="409580"/>
              <a:ext cx="262232" cy="352736"/>
              <a:chOff x="694982" y="773654"/>
              <a:chExt cx="262232" cy="350632"/>
            </a:xfrm>
          </p:grpSpPr>
          <p:sp>
            <p:nvSpPr>
              <p:cNvPr id="1049024" name="Google Shape;90;p6"/>
              <p:cNvSpPr/>
              <p:nvPr/>
            </p:nvSpPr>
            <p:spPr>
              <a:xfrm>
                <a:off x="694982" y="920890"/>
                <a:ext cx="187201" cy="203396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369" extrusionOk="0">
                    <a:moveTo>
                      <a:pt x="673" y="1"/>
                    </a:moveTo>
                    <a:cubicBezTo>
                      <a:pt x="413" y="1"/>
                      <a:pt x="159" y="235"/>
                      <a:pt x="85" y="559"/>
                    </a:cubicBezTo>
                    <a:cubicBezTo>
                      <a:pt x="1" y="926"/>
                      <a:pt x="179" y="1283"/>
                      <a:pt x="473" y="1356"/>
                    </a:cubicBezTo>
                    <a:cubicBezTo>
                      <a:pt x="508" y="1365"/>
                      <a:pt x="544" y="1369"/>
                      <a:pt x="580" y="1369"/>
                    </a:cubicBezTo>
                    <a:cubicBezTo>
                      <a:pt x="848" y="1369"/>
                      <a:pt x="1101" y="1135"/>
                      <a:pt x="1175" y="811"/>
                    </a:cubicBezTo>
                    <a:cubicBezTo>
                      <a:pt x="1259" y="433"/>
                      <a:pt x="1081" y="77"/>
                      <a:pt x="777" y="14"/>
                    </a:cubicBezTo>
                    <a:cubicBezTo>
                      <a:pt x="742" y="5"/>
                      <a:pt x="708" y="1"/>
                      <a:pt x="673" y="1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5" name="Google Shape;91;p6"/>
              <p:cNvSpPr/>
              <p:nvPr/>
            </p:nvSpPr>
            <p:spPr>
              <a:xfrm>
                <a:off x="886642" y="773654"/>
                <a:ext cx="70572" cy="56606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81" extrusionOk="0">
                    <a:moveTo>
                      <a:pt x="229" y="0"/>
                    </a:moveTo>
                    <a:cubicBezTo>
                      <a:pt x="151" y="0"/>
                      <a:pt x="70" y="39"/>
                      <a:pt x="22" y="124"/>
                    </a:cubicBezTo>
                    <a:cubicBezTo>
                      <a:pt x="1" y="239"/>
                      <a:pt x="85" y="344"/>
                      <a:pt x="189" y="365"/>
                    </a:cubicBezTo>
                    <a:cubicBezTo>
                      <a:pt x="219" y="376"/>
                      <a:pt x="248" y="381"/>
                      <a:pt x="276" y="381"/>
                    </a:cubicBezTo>
                    <a:cubicBezTo>
                      <a:pt x="359" y="381"/>
                      <a:pt x="431" y="336"/>
                      <a:pt x="462" y="250"/>
                    </a:cubicBezTo>
                    <a:cubicBezTo>
                      <a:pt x="475" y="96"/>
                      <a:pt x="354" y="0"/>
                      <a:pt x="229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" name="Google Shape;92;p6"/>
            <p:cNvGrpSpPr/>
            <p:nvPr/>
          </p:nvGrpSpPr>
          <p:grpSpPr>
            <a:xfrm>
              <a:off x="8736599" y="406611"/>
              <a:ext cx="274414" cy="353455"/>
              <a:chOff x="4231636" y="771574"/>
              <a:chExt cx="274414" cy="353455"/>
            </a:xfrm>
          </p:grpSpPr>
          <p:sp>
            <p:nvSpPr>
              <p:cNvPr id="1049026" name="Google Shape;93;p6"/>
              <p:cNvSpPr/>
              <p:nvPr/>
            </p:nvSpPr>
            <p:spPr>
              <a:xfrm>
                <a:off x="4231636" y="771574"/>
                <a:ext cx="73395" cy="60172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5" extrusionOk="0">
                    <a:moveTo>
                      <a:pt x="269" y="0"/>
                    </a:moveTo>
                    <a:cubicBezTo>
                      <a:pt x="230" y="0"/>
                      <a:pt x="192" y="11"/>
                      <a:pt x="158" y="33"/>
                    </a:cubicBezTo>
                    <a:cubicBezTo>
                      <a:pt x="53" y="85"/>
                      <a:pt x="1" y="201"/>
                      <a:pt x="53" y="316"/>
                    </a:cubicBezTo>
                    <a:cubicBezTo>
                      <a:pt x="92" y="374"/>
                      <a:pt x="155" y="405"/>
                      <a:pt x="219" y="405"/>
                    </a:cubicBezTo>
                    <a:cubicBezTo>
                      <a:pt x="259" y="405"/>
                      <a:pt x="300" y="393"/>
                      <a:pt x="336" y="369"/>
                    </a:cubicBezTo>
                    <a:cubicBezTo>
                      <a:pt x="441" y="316"/>
                      <a:pt x="494" y="201"/>
                      <a:pt x="452" y="96"/>
                    </a:cubicBezTo>
                    <a:cubicBezTo>
                      <a:pt x="411" y="35"/>
                      <a:pt x="340" y="0"/>
                      <a:pt x="269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7" name="Google Shape;94;p6"/>
              <p:cNvSpPr/>
              <p:nvPr/>
            </p:nvSpPr>
            <p:spPr>
              <a:xfrm>
                <a:off x="4322118" y="921485"/>
                <a:ext cx="183933" cy="20354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370" extrusionOk="0">
                    <a:moveTo>
                      <a:pt x="594" y="0"/>
                    </a:moveTo>
                    <a:cubicBezTo>
                      <a:pt x="564" y="0"/>
                      <a:pt x="534" y="3"/>
                      <a:pt x="503" y="10"/>
                    </a:cubicBezTo>
                    <a:cubicBezTo>
                      <a:pt x="199" y="62"/>
                      <a:pt x="0" y="398"/>
                      <a:pt x="63" y="775"/>
                    </a:cubicBezTo>
                    <a:cubicBezTo>
                      <a:pt x="130" y="1129"/>
                      <a:pt x="380" y="1369"/>
                      <a:pt x="662" y="1369"/>
                    </a:cubicBezTo>
                    <a:cubicBezTo>
                      <a:pt x="689" y="1369"/>
                      <a:pt x="717" y="1367"/>
                      <a:pt x="745" y="1362"/>
                    </a:cubicBezTo>
                    <a:cubicBezTo>
                      <a:pt x="1049" y="1310"/>
                      <a:pt x="1237" y="964"/>
                      <a:pt x="1174" y="586"/>
                    </a:cubicBezTo>
                    <a:cubicBezTo>
                      <a:pt x="1118" y="247"/>
                      <a:pt x="866" y="0"/>
                      <a:pt x="594" y="0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" name="Google Shape;95;p6"/>
            <p:cNvGrpSpPr/>
            <p:nvPr/>
          </p:nvGrpSpPr>
          <p:grpSpPr>
            <a:xfrm>
              <a:off x="-540125" y="-190500"/>
              <a:ext cx="10224238" cy="5634425"/>
              <a:chOff x="-540125" y="-190500"/>
              <a:chExt cx="10224238" cy="5634425"/>
            </a:xfrm>
          </p:grpSpPr>
          <p:grpSp>
            <p:nvGrpSpPr>
              <p:cNvPr id="111" name="Google Shape;96;p6"/>
              <p:cNvGrpSpPr/>
              <p:nvPr/>
            </p:nvGrpSpPr>
            <p:grpSpPr>
              <a:xfrm>
                <a:off x="123150" y="4810250"/>
                <a:ext cx="9020846" cy="318721"/>
                <a:chOff x="66882" y="4401145"/>
                <a:chExt cx="9060713" cy="305875"/>
              </a:xfrm>
            </p:grpSpPr>
            <p:sp>
              <p:nvSpPr>
                <p:cNvPr id="1049028" name="Google Shape;97;p6"/>
                <p:cNvSpPr/>
                <p:nvPr/>
              </p:nvSpPr>
              <p:spPr>
                <a:xfrm>
                  <a:off x="66882" y="4401145"/>
                  <a:ext cx="9060713" cy="30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71" h="3178" extrusionOk="0">
                      <a:moveTo>
                        <a:pt x="1" y="0"/>
                      </a:moveTo>
                      <a:lnTo>
                        <a:pt x="1" y="3177"/>
                      </a:lnTo>
                      <a:lnTo>
                        <a:pt x="27171" y="3177"/>
                      </a:lnTo>
                      <a:lnTo>
                        <a:pt x="27171" y="0"/>
                      </a:ln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29" name="Google Shape;98;p6"/>
                <p:cNvSpPr/>
                <p:nvPr/>
              </p:nvSpPr>
              <p:spPr>
                <a:xfrm>
                  <a:off x="1201135" y="4401147"/>
                  <a:ext cx="6647593" cy="305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8" h="3178" extrusionOk="0">
                      <a:moveTo>
                        <a:pt x="1" y="0"/>
                      </a:moveTo>
                      <a:lnTo>
                        <a:pt x="378" y="3177"/>
                      </a:lnTo>
                      <a:lnTo>
                        <a:pt x="20470" y="3177"/>
                      </a:lnTo>
                      <a:lnTo>
                        <a:pt x="20848" y="0"/>
                      </a:lnTo>
                      <a:close/>
                    </a:path>
                  </a:pathLst>
                </a:custGeom>
                <a:solidFill>
                  <a:srgbClr val="FFFCF7">
                    <a:alpha val="195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30" name="Google Shape;99;p6"/>
                <p:cNvSpPr/>
                <p:nvPr/>
              </p:nvSpPr>
              <p:spPr>
                <a:xfrm>
                  <a:off x="743887" y="4570540"/>
                  <a:ext cx="220332" cy="55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578" extrusionOk="0">
                      <a:moveTo>
                        <a:pt x="366" y="0"/>
                      </a:moveTo>
                      <a:cubicBezTo>
                        <a:pt x="269" y="0"/>
                        <a:pt x="171" y="48"/>
                        <a:pt x="114" y="149"/>
                      </a:cubicBezTo>
                      <a:cubicBezTo>
                        <a:pt x="1" y="346"/>
                        <a:pt x="150" y="578"/>
                        <a:pt x="356" y="578"/>
                      </a:cubicBezTo>
                      <a:cubicBezTo>
                        <a:pt x="379" y="578"/>
                        <a:pt x="403" y="575"/>
                        <a:pt x="428" y="568"/>
                      </a:cubicBezTo>
                      <a:cubicBezTo>
                        <a:pt x="596" y="526"/>
                        <a:pt x="690" y="358"/>
                        <a:pt x="638" y="201"/>
                      </a:cubicBezTo>
                      <a:cubicBezTo>
                        <a:pt x="598" y="70"/>
                        <a:pt x="483" y="0"/>
                        <a:pt x="366" y="0"/>
                      </a:cubicBez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9031" name="Google Shape;100;p6"/>
              <p:cNvSpPr/>
              <p:nvPr/>
            </p:nvSpPr>
            <p:spPr>
              <a:xfrm>
                <a:off x="-134261" y="34637"/>
                <a:ext cx="9409084" cy="261761"/>
              </a:xfrm>
              <a:custGeom>
                <a:avLst/>
                <a:gdLst/>
                <a:ahLst/>
                <a:cxnLst/>
                <a:rect l="l" t="t" r="r" b="b"/>
                <a:pathLst>
                  <a:path w="30138" h="1658" extrusionOk="0">
                    <a:moveTo>
                      <a:pt x="902" y="0"/>
                    </a:moveTo>
                    <a:cubicBezTo>
                      <a:pt x="0" y="0"/>
                      <a:pt x="0" y="1657"/>
                      <a:pt x="902" y="1657"/>
                    </a:cubicBezTo>
                    <a:lnTo>
                      <a:pt x="29247" y="1657"/>
                    </a:lnTo>
                    <a:cubicBezTo>
                      <a:pt x="30138" y="1657"/>
                      <a:pt x="30138" y="0"/>
                      <a:pt x="29247" y="0"/>
                    </a:cubicBez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2" name="Google Shape;101;p6"/>
              <p:cNvSpPr/>
              <p:nvPr/>
            </p:nvSpPr>
            <p:spPr>
              <a:xfrm>
                <a:off x="-540125" y="-190500"/>
                <a:ext cx="10224238" cy="266655"/>
              </a:xfrm>
              <a:custGeom>
                <a:avLst/>
                <a:gdLst/>
                <a:ahLst/>
                <a:cxnLst/>
                <a:rect l="l" t="t" r="r" b="b"/>
                <a:pathLst>
                  <a:path w="32749" h="1689" extrusionOk="0">
                    <a:moveTo>
                      <a:pt x="0" y="0"/>
                    </a:moveTo>
                    <a:lnTo>
                      <a:pt x="0" y="315"/>
                    </a:lnTo>
                    <a:lnTo>
                      <a:pt x="902" y="1028"/>
                    </a:lnTo>
                    <a:cubicBezTo>
                      <a:pt x="902" y="1395"/>
                      <a:pt x="1195" y="1688"/>
                      <a:pt x="1562" y="1688"/>
                    </a:cubicBezTo>
                    <a:lnTo>
                      <a:pt x="31186" y="1688"/>
                    </a:lnTo>
                    <a:cubicBezTo>
                      <a:pt x="31553" y="1688"/>
                      <a:pt x="31847" y="1395"/>
                      <a:pt x="31847" y="1028"/>
                    </a:cubicBezTo>
                    <a:lnTo>
                      <a:pt x="32749" y="315"/>
                    </a:lnTo>
                    <a:lnTo>
                      <a:pt x="32749" y="0"/>
                    </a:ln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3" name="Google Shape;102;p6"/>
              <p:cNvSpPr/>
              <p:nvPr/>
            </p:nvSpPr>
            <p:spPr>
              <a:xfrm>
                <a:off x="-540125" y="-190500"/>
                <a:ext cx="10221116" cy="49731"/>
              </a:xfrm>
              <a:custGeom>
                <a:avLst/>
                <a:gdLst/>
                <a:ahLst/>
                <a:cxnLst/>
                <a:rect l="l" t="t" r="r" b="b"/>
                <a:pathLst>
                  <a:path w="32739" h="315" extrusionOk="0">
                    <a:moveTo>
                      <a:pt x="0" y="0"/>
                    </a:moveTo>
                    <a:lnTo>
                      <a:pt x="0" y="315"/>
                    </a:lnTo>
                    <a:lnTo>
                      <a:pt x="32738" y="315"/>
                    </a:lnTo>
                    <a:lnTo>
                      <a:pt x="32738" y="0"/>
                    </a:lnTo>
                    <a:close/>
                  </a:path>
                </a:pathLst>
              </a:custGeom>
              <a:solidFill>
                <a:srgbClr val="FFBE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4" name="Google Shape;103;p6"/>
              <p:cNvSpPr/>
              <p:nvPr/>
            </p:nvSpPr>
            <p:spPr>
              <a:xfrm>
                <a:off x="713232" y="111806"/>
                <a:ext cx="3444951" cy="99841"/>
              </a:xfrm>
              <a:custGeom>
                <a:avLst/>
                <a:gdLst/>
                <a:ahLst/>
                <a:cxnLst/>
                <a:rect l="l" t="t" r="r" b="b"/>
                <a:pathLst>
                  <a:path w="23187" h="672" extrusionOk="0">
                    <a:moveTo>
                      <a:pt x="441" y="0"/>
                    </a:moveTo>
                    <a:cubicBezTo>
                      <a:pt x="231" y="11"/>
                      <a:pt x="64" y="147"/>
                      <a:pt x="1" y="336"/>
                    </a:cubicBezTo>
                    <a:cubicBezTo>
                      <a:pt x="64" y="535"/>
                      <a:pt x="231" y="672"/>
                      <a:pt x="441" y="672"/>
                    </a:cubicBezTo>
                    <a:lnTo>
                      <a:pt x="22746" y="672"/>
                    </a:lnTo>
                    <a:cubicBezTo>
                      <a:pt x="22945" y="672"/>
                      <a:pt x="23123" y="535"/>
                      <a:pt x="23186" y="336"/>
                    </a:cubicBezTo>
                    <a:cubicBezTo>
                      <a:pt x="23123" y="147"/>
                      <a:pt x="22945" y="11"/>
                      <a:pt x="22746" y="0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5" name="Google Shape;104;p6"/>
              <p:cNvSpPr/>
              <p:nvPr/>
            </p:nvSpPr>
            <p:spPr>
              <a:xfrm>
                <a:off x="-340627" y="-59775"/>
                <a:ext cx="9821812" cy="34891"/>
              </a:xfrm>
              <a:custGeom>
                <a:avLst/>
                <a:gdLst/>
                <a:ahLst/>
                <a:cxnLst/>
                <a:rect l="l" t="t" r="r" b="b"/>
                <a:pathLst>
                  <a:path w="31460" h="221" extrusionOk="0">
                    <a:moveTo>
                      <a:pt x="1" y="0"/>
                    </a:moveTo>
                    <a:lnTo>
                      <a:pt x="263" y="200"/>
                    </a:lnTo>
                    <a:lnTo>
                      <a:pt x="263" y="221"/>
                    </a:lnTo>
                    <a:lnTo>
                      <a:pt x="31208" y="221"/>
                    </a:lnTo>
                    <a:lnTo>
                      <a:pt x="31208" y="200"/>
                    </a:lnTo>
                    <a:lnTo>
                      <a:pt x="31460" y="0"/>
                    </a:lnTo>
                    <a:close/>
                  </a:path>
                </a:pathLst>
              </a:custGeom>
              <a:solidFill>
                <a:srgbClr val="421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6" name="Google Shape;105;p6"/>
              <p:cNvSpPr/>
              <p:nvPr/>
            </p:nvSpPr>
            <p:spPr>
              <a:xfrm>
                <a:off x="-157810" y="5125200"/>
                <a:ext cx="9437035" cy="206502"/>
              </a:xfrm>
              <a:custGeom>
                <a:avLst/>
                <a:gdLst/>
                <a:ahLst/>
                <a:cxnLst/>
                <a:rect l="l" t="t" r="r" b="b"/>
                <a:pathLst>
                  <a:path w="30842" h="1312" extrusionOk="0">
                    <a:moveTo>
                      <a:pt x="882" y="0"/>
                    </a:moveTo>
                    <a:cubicBezTo>
                      <a:pt x="1" y="0"/>
                      <a:pt x="1" y="1311"/>
                      <a:pt x="882" y="1311"/>
                    </a:cubicBezTo>
                    <a:lnTo>
                      <a:pt x="30191" y="1311"/>
                    </a:lnTo>
                    <a:cubicBezTo>
                      <a:pt x="30548" y="1311"/>
                      <a:pt x="30841" y="1018"/>
                      <a:pt x="30841" y="651"/>
                    </a:cubicBezTo>
                    <a:cubicBezTo>
                      <a:pt x="30841" y="294"/>
                      <a:pt x="30548" y="0"/>
                      <a:pt x="30191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7" name="Google Shape;106;p6"/>
              <p:cNvSpPr/>
              <p:nvPr/>
            </p:nvSpPr>
            <p:spPr>
              <a:xfrm>
                <a:off x="-369550" y="5296761"/>
                <a:ext cx="9889274" cy="147164"/>
              </a:xfrm>
              <a:custGeom>
                <a:avLst/>
                <a:gdLst/>
                <a:ahLst/>
                <a:cxnLst/>
                <a:rect l="l" t="t" r="r" b="b"/>
                <a:pathLst>
                  <a:path w="32320" h="935" extrusionOk="0">
                    <a:moveTo>
                      <a:pt x="945" y="1"/>
                    </a:moveTo>
                    <a:cubicBezTo>
                      <a:pt x="420" y="1"/>
                      <a:pt x="1" y="420"/>
                      <a:pt x="1" y="934"/>
                    </a:cubicBezTo>
                    <a:lnTo>
                      <a:pt x="32320" y="934"/>
                    </a:lnTo>
                    <a:cubicBezTo>
                      <a:pt x="32320" y="420"/>
                      <a:pt x="31900" y="1"/>
                      <a:pt x="31386" y="1"/>
                    </a:cubicBez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8" name="Google Shape;107;p6"/>
              <p:cNvSpPr/>
              <p:nvPr/>
            </p:nvSpPr>
            <p:spPr>
              <a:xfrm>
                <a:off x="1170769" y="5296761"/>
                <a:ext cx="3603526" cy="147164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935" extrusionOk="0">
                    <a:moveTo>
                      <a:pt x="11758" y="1"/>
                    </a:moveTo>
                    <a:cubicBezTo>
                      <a:pt x="11752" y="1"/>
                      <a:pt x="11746" y="1"/>
                      <a:pt x="11739" y="1"/>
                    </a:cubicBezTo>
                    <a:lnTo>
                      <a:pt x="11776" y="1"/>
                    </a:lnTo>
                    <a:cubicBezTo>
                      <a:pt x="11770" y="1"/>
                      <a:pt x="11764" y="1"/>
                      <a:pt x="11758" y="1"/>
                    </a:cubicBezTo>
                    <a:close/>
                    <a:moveTo>
                      <a:pt x="758" y="1"/>
                    </a:moveTo>
                    <a:cubicBezTo>
                      <a:pt x="336" y="1"/>
                      <a:pt x="0" y="353"/>
                      <a:pt x="0" y="777"/>
                    </a:cubicBezTo>
                    <a:lnTo>
                      <a:pt x="0" y="934"/>
                    </a:lnTo>
                    <a:lnTo>
                      <a:pt x="11000" y="934"/>
                    </a:lnTo>
                    <a:lnTo>
                      <a:pt x="11000" y="777"/>
                    </a:lnTo>
                    <a:cubicBezTo>
                      <a:pt x="11000" y="359"/>
                      <a:pt x="11327" y="11"/>
                      <a:pt x="11739" y="1"/>
                    </a:cubicBezTo>
                    <a:lnTo>
                      <a:pt x="776" y="1"/>
                    </a:lnTo>
                    <a:cubicBezTo>
                      <a:pt x="770" y="1"/>
                      <a:pt x="764" y="1"/>
                      <a:pt x="758" y="1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9" name="Google Shape;108;p6"/>
              <p:cNvSpPr/>
              <p:nvPr/>
            </p:nvSpPr>
            <p:spPr>
              <a:xfrm>
                <a:off x="5524907" y="5296761"/>
                <a:ext cx="1854851" cy="147164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935" extrusionOk="0">
                    <a:moveTo>
                      <a:pt x="776" y="1"/>
                    </a:moveTo>
                    <a:cubicBezTo>
                      <a:pt x="346" y="1"/>
                      <a:pt x="0" y="347"/>
                      <a:pt x="0" y="777"/>
                    </a:cubicBezTo>
                    <a:lnTo>
                      <a:pt x="0" y="934"/>
                    </a:lnTo>
                    <a:lnTo>
                      <a:pt x="5296" y="934"/>
                    </a:lnTo>
                    <a:lnTo>
                      <a:pt x="5296" y="777"/>
                    </a:lnTo>
                    <a:cubicBezTo>
                      <a:pt x="5296" y="347"/>
                      <a:pt x="5631" y="1"/>
                      <a:pt x="6061" y="1"/>
                    </a:cubicBez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0" name="Google Shape;109;p6"/>
              <p:cNvSpPr/>
              <p:nvPr/>
            </p:nvSpPr>
            <p:spPr>
              <a:xfrm>
                <a:off x="8945550" y="247650"/>
                <a:ext cx="197174" cy="4618732"/>
              </a:xfrm>
              <a:custGeom>
                <a:avLst/>
                <a:gdLst/>
                <a:ahLst/>
                <a:cxnLst/>
                <a:rect l="l" t="t" r="r" b="b"/>
                <a:pathLst>
                  <a:path w="860" h="38738" extrusionOk="0">
                    <a:moveTo>
                      <a:pt x="0" y="0"/>
                    </a:moveTo>
                    <a:lnTo>
                      <a:pt x="0" y="38737"/>
                    </a:lnTo>
                    <a:lnTo>
                      <a:pt x="860" y="38737"/>
                    </a:lnTo>
                    <a:lnTo>
                      <a:pt x="860" y="0"/>
                    </a:ln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" name="Google Shape;110;p6"/>
              <p:cNvGrpSpPr/>
              <p:nvPr/>
            </p:nvGrpSpPr>
            <p:grpSpPr>
              <a:xfrm>
                <a:off x="8694552" y="444361"/>
                <a:ext cx="448838" cy="855480"/>
                <a:chOff x="4189590" y="628348"/>
                <a:chExt cx="448838" cy="855480"/>
              </a:xfrm>
            </p:grpSpPr>
            <p:sp>
              <p:nvSpPr>
                <p:cNvPr id="1049041" name="Google Shape;111;p6"/>
                <p:cNvSpPr/>
                <p:nvPr/>
              </p:nvSpPr>
              <p:spPr>
                <a:xfrm>
                  <a:off x="4189590" y="628348"/>
                  <a:ext cx="448838" cy="855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5758" extrusionOk="0">
                      <a:moveTo>
                        <a:pt x="1" y="1"/>
                      </a:moveTo>
                      <a:lnTo>
                        <a:pt x="1" y="357"/>
                      </a:lnTo>
                      <a:cubicBezTo>
                        <a:pt x="1" y="546"/>
                        <a:pt x="148" y="703"/>
                        <a:pt x="336" y="703"/>
                      </a:cubicBezTo>
                      <a:lnTo>
                        <a:pt x="336" y="871"/>
                      </a:lnTo>
                      <a:cubicBezTo>
                        <a:pt x="323" y="868"/>
                        <a:pt x="310" y="867"/>
                        <a:pt x="298" y="867"/>
                      </a:cubicBezTo>
                      <a:cubicBezTo>
                        <a:pt x="132" y="867"/>
                        <a:pt x="97" y="1122"/>
                        <a:pt x="127" y="1259"/>
                      </a:cubicBezTo>
                      <a:cubicBezTo>
                        <a:pt x="151" y="1439"/>
                        <a:pt x="310" y="1562"/>
                        <a:pt x="484" y="1562"/>
                      </a:cubicBezTo>
                      <a:cubicBezTo>
                        <a:pt x="532" y="1562"/>
                        <a:pt x="582" y="1552"/>
                        <a:pt x="630" y="1532"/>
                      </a:cubicBezTo>
                      <a:lnTo>
                        <a:pt x="640" y="1532"/>
                      </a:lnTo>
                      <a:cubicBezTo>
                        <a:pt x="652" y="1528"/>
                        <a:pt x="664" y="1526"/>
                        <a:pt x="675" y="1526"/>
                      </a:cubicBezTo>
                      <a:cubicBezTo>
                        <a:pt x="822" y="1526"/>
                        <a:pt x="903" y="1826"/>
                        <a:pt x="777" y="1972"/>
                      </a:cubicBezTo>
                      <a:cubicBezTo>
                        <a:pt x="703" y="2056"/>
                        <a:pt x="640" y="2213"/>
                        <a:pt x="640" y="2528"/>
                      </a:cubicBezTo>
                      <a:cubicBezTo>
                        <a:pt x="640" y="3335"/>
                        <a:pt x="1196" y="3723"/>
                        <a:pt x="1448" y="3723"/>
                      </a:cubicBezTo>
                      <a:lnTo>
                        <a:pt x="1448" y="4174"/>
                      </a:lnTo>
                      <a:cubicBezTo>
                        <a:pt x="2192" y="4174"/>
                        <a:pt x="2077" y="5422"/>
                        <a:pt x="1699" y="5422"/>
                      </a:cubicBezTo>
                      <a:lnTo>
                        <a:pt x="1699" y="5758"/>
                      </a:lnTo>
                      <a:lnTo>
                        <a:pt x="2947" y="5758"/>
                      </a:lnTo>
                      <a:lnTo>
                        <a:pt x="3021" y="1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42" name="Google Shape;112;p6"/>
                <p:cNvSpPr/>
                <p:nvPr/>
              </p:nvSpPr>
              <p:spPr>
                <a:xfrm>
                  <a:off x="4231636" y="771574"/>
                  <a:ext cx="73395" cy="601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" h="405" extrusionOk="0">
                      <a:moveTo>
                        <a:pt x="269" y="0"/>
                      </a:moveTo>
                      <a:cubicBezTo>
                        <a:pt x="230" y="0"/>
                        <a:pt x="192" y="11"/>
                        <a:pt x="158" y="33"/>
                      </a:cubicBezTo>
                      <a:cubicBezTo>
                        <a:pt x="53" y="85"/>
                        <a:pt x="1" y="201"/>
                        <a:pt x="53" y="316"/>
                      </a:cubicBezTo>
                      <a:cubicBezTo>
                        <a:pt x="92" y="374"/>
                        <a:pt x="155" y="405"/>
                        <a:pt x="219" y="405"/>
                      </a:cubicBezTo>
                      <a:cubicBezTo>
                        <a:pt x="259" y="405"/>
                        <a:pt x="300" y="393"/>
                        <a:pt x="336" y="369"/>
                      </a:cubicBezTo>
                      <a:cubicBezTo>
                        <a:pt x="441" y="316"/>
                        <a:pt x="494" y="201"/>
                        <a:pt x="452" y="96"/>
                      </a:cubicBezTo>
                      <a:cubicBezTo>
                        <a:pt x="411" y="35"/>
                        <a:pt x="340" y="0"/>
                        <a:pt x="269" y="0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43" name="Google Shape;113;p6"/>
                <p:cNvSpPr/>
                <p:nvPr/>
              </p:nvSpPr>
              <p:spPr>
                <a:xfrm>
                  <a:off x="4322118" y="921485"/>
                  <a:ext cx="183933" cy="203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370" extrusionOk="0">
                      <a:moveTo>
                        <a:pt x="594" y="0"/>
                      </a:moveTo>
                      <a:cubicBezTo>
                        <a:pt x="564" y="0"/>
                        <a:pt x="534" y="3"/>
                        <a:pt x="503" y="10"/>
                      </a:cubicBezTo>
                      <a:cubicBezTo>
                        <a:pt x="199" y="62"/>
                        <a:pt x="0" y="398"/>
                        <a:pt x="63" y="775"/>
                      </a:cubicBezTo>
                      <a:cubicBezTo>
                        <a:pt x="130" y="1129"/>
                        <a:pt x="380" y="1369"/>
                        <a:pt x="662" y="1369"/>
                      </a:cubicBezTo>
                      <a:cubicBezTo>
                        <a:pt x="689" y="1369"/>
                        <a:pt x="717" y="1367"/>
                        <a:pt x="745" y="1362"/>
                      </a:cubicBezTo>
                      <a:cubicBezTo>
                        <a:pt x="1049" y="1310"/>
                        <a:pt x="1237" y="964"/>
                        <a:pt x="1174" y="586"/>
                      </a:cubicBezTo>
                      <a:cubicBezTo>
                        <a:pt x="1118" y="247"/>
                        <a:pt x="866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9044" name="Google Shape;114;p6"/>
              <p:cNvSpPr/>
              <p:nvPr/>
            </p:nvSpPr>
            <p:spPr>
              <a:xfrm>
                <a:off x="100" y="247650"/>
                <a:ext cx="183874" cy="4895805"/>
              </a:xfrm>
              <a:custGeom>
                <a:avLst/>
                <a:gdLst/>
                <a:ahLst/>
                <a:cxnLst/>
                <a:rect l="l" t="t" r="r" b="b"/>
                <a:pathLst>
                  <a:path w="850" h="38738" extrusionOk="0">
                    <a:moveTo>
                      <a:pt x="0" y="0"/>
                    </a:moveTo>
                    <a:lnTo>
                      <a:pt x="0" y="38737"/>
                    </a:lnTo>
                    <a:lnTo>
                      <a:pt x="850" y="38737"/>
                    </a:lnTo>
                    <a:lnTo>
                      <a:pt x="850" y="0"/>
                    </a:ln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" name="Google Shape;115;p6"/>
              <p:cNvGrpSpPr/>
              <p:nvPr/>
            </p:nvGrpSpPr>
            <p:grpSpPr>
              <a:xfrm>
                <a:off x="-10709" y="444378"/>
                <a:ext cx="448838" cy="860613"/>
                <a:chOff x="561117" y="628348"/>
                <a:chExt cx="448838" cy="855480"/>
              </a:xfrm>
            </p:grpSpPr>
            <p:sp>
              <p:nvSpPr>
                <p:cNvPr id="1049045" name="Google Shape;116;p6"/>
                <p:cNvSpPr/>
                <p:nvPr/>
              </p:nvSpPr>
              <p:spPr>
                <a:xfrm>
                  <a:off x="561117" y="628348"/>
                  <a:ext cx="448838" cy="855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5758" extrusionOk="0">
                      <a:moveTo>
                        <a:pt x="3020" y="1"/>
                      </a:moveTo>
                      <a:lnTo>
                        <a:pt x="0" y="11"/>
                      </a:lnTo>
                      <a:lnTo>
                        <a:pt x="73" y="5758"/>
                      </a:lnTo>
                      <a:lnTo>
                        <a:pt x="1321" y="5758"/>
                      </a:lnTo>
                      <a:lnTo>
                        <a:pt x="1321" y="5422"/>
                      </a:lnTo>
                      <a:cubicBezTo>
                        <a:pt x="944" y="5422"/>
                        <a:pt x="828" y="4174"/>
                        <a:pt x="1573" y="4174"/>
                      </a:cubicBezTo>
                      <a:lnTo>
                        <a:pt x="1573" y="3723"/>
                      </a:lnTo>
                      <a:cubicBezTo>
                        <a:pt x="1825" y="3723"/>
                        <a:pt x="2380" y="3335"/>
                        <a:pt x="2380" y="2528"/>
                      </a:cubicBezTo>
                      <a:cubicBezTo>
                        <a:pt x="2380" y="2213"/>
                        <a:pt x="2318" y="2056"/>
                        <a:pt x="2244" y="1972"/>
                      </a:cubicBezTo>
                      <a:cubicBezTo>
                        <a:pt x="2108" y="1826"/>
                        <a:pt x="2189" y="1526"/>
                        <a:pt x="2344" y="1526"/>
                      </a:cubicBezTo>
                      <a:cubicBezTo>
                        <a:pt x="2355" y="1526"/>
                        <a:pt x="2368" y="1528"/>
                        <a:pt x="2380" y="1532"/>
                      </a:cubicBezTo>
                      <a:lnTo>
                        <a:pt x="2391" y="1532"/>
                      </a:lnTo>
                      <a:cubicBezTo>
                        <a:pt x="2437" y="1552"/>
                        <a:pt x="2485" y="1562"/>
                        <a:pt x="2532" y="1562"/>
                      </a:cubicBezTo>
                      <a:cubicBezTo>
                        <a:pt x="2701" y="1562"/>
                        <a:pt x="2861" y="1439"/>
                        <a:pt x="2894" y="1259"/>
                      </a:cubicBezTo>
                      <a:cubicBezTo>
                        <a:pt x="2914" y="1122"/>
                        <a:pt x="2888" y="867"/>
                        <a:pt x="2714" y="867"/>
                      </a:cubicBezTo>
                      <a:cubicBezTo>
                        <a:pt x="2702" y="867"/>
                        <a:pt x="2688" y="868"/>
                        <a:pt x="2674" y="871"/>
                      </a:cubicBezTo>
                      <a:lnTo>
                        <a:pt x="2674" y="703"/>
                      </a:lnTo>
                      <a:cubicBezTo>
                        <a:pt x="2863" y="703"/>
                        <a:pt x="3020" y="546"/>
                        <a:pt x="3020" y="357"/>
                      </a:cubicBezTo>
                      <a:lnTo>
                        <a:pt x="3020" y="1"/>
                      </a:lnTo>
                      <a:close/>
                    </a:path>
                  </a:pathLst>
                </a:custGeom>
                <a:solidFill>
                  <a:srgbClr val="8931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46" name="Google Shape;117;p6"/>
                <p:cNvSpPr/>
                <p:nvPr/>
              </p:nvSpPr>
              <p:spPr>
                <a:xfrm>
                  <a:off x="694982" y="920890"/>
                  <a:ext cx="187201" cy="203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" h="1369" extrusionOk="0">
                      <a:moveTo>
                        <a:pt x="673" y="1"/>
                      </a:moveTo>
                      <a:cubicBezTo>
                        <a:pt x="413" y="1"/>
                        <a:pt x="159" y="235"/>
                        <a:pt x="85" y="559"/>
                      </a:cubicBezTo>
                      <a:cubicBezTo>
                        <a:pt x="1" y="926"/>
                        <a:pt x="179" y="1283"/>
                        <a:pt x="473" y="1356"/>
                      </a:cubicBezTo>
                      <a:cubicBezTo>
                        <a:pt x="508" y="1365"/>
                        <a:pt x="544" y="1369"/>
                        <a:pt x="580" y="1369"/>
                      </a:cubicBezTo>
                      <a:cubicBezTo>
                        <a:pt x="848" y="1369"/>
                        <a:pt x="1101" y="1135"/>
                        <a:pt x="1175" y="811"/>
                      </a:cubicBezTo>
                      <a:cubicBezTo>
                        <a:pt x="1259" y="433"/>
                        <a:pt x="1081" y="77"/>
                        <a:pt x="777" y="14"/>
                      </a:cubicBezTo>
                      <a:cubicBezTo>
                        <a:pt x="742" y="5"/>
                        <a:pt x="708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47" name="Google Shape;118;p6"/>
                <p:cNvSpPr/>
                <p:nvPr/>
              </p:nvSpPr>
              <p:spPr>
                <a:xfrm>
                  <a:off x="886642" y="773654"/>
                  <a:ext cx="70572" cy="56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" h="381" extrusionOk="0">
                      <a:moveTo>
                        <a:pt x="229" y="0"/>
                      </a:moveTo>
                      <a:cubicBezTo>
                        <a:pt x="151" y="0"/>
                        <a:pt x="70" y="39"/>
                        <a:pt x="22" y="124"/>
                      </a:cubicBezTo>
                      <a:cubicBezTo>
                        <a:pt x="1" y="239"/>
                        <a:pt x="85" y="344"/>
                        <a:pt x="189" y="365"/>
                      </a:cubicBezTo>
                      <a:cubicBezTo>
                        <a:pt x="219" y="376"/>
                        <a:pt x="248" y="381"/>
                        <a:pt x="276" y="381"/>
                      </a:cubicBezTo>
                      <a:cubicBezTo>
                        <a:pt x="359" y="381"/>
                        <a:pt x="431" y="336"/>
                        <a:pt x="462" y="250"/>
                      </a:cubicBezTo>
                      <a:cubicBezTo>
                        <a:pt x="475" y="96"/>
                        <a:pt x="354" y="0"/>
                        <a:pt x="229" y="0"/>
                      </a:cubicBezTo>
                      <a:close/>
                    </a:path>
                  </a:pathLst>
                </a:custGeom>
                <a:solidFill>
                  <a:srgbClr val="7224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9048" name="Google Shape;119;p6"/>
            <p:cNvSpPr/>
            <p:nvPr/>
          </p:nvSpPr>
          <p:spPr>
            <a:xfrm>
              <a:off x="14450" y="247294"/>
              <a:ext cx="9120845" cy="206500"/>
            </a:xfrm>
            <a:custGeom>
              <a:avLst/>
              <a:gdLst/>
              <a:ahLst/>
              <a:cxnLst/>
              <a:rect l="l" t="t" r="r" b="b"/>
              <a:pathLst>
                <a:path w="28723" h="798" extrusionOk="0">
                  <a:moveTo>
                    <a:pt x="0" y="0"/>
                  </a:moveTo>
                  <a:lnTo>
                    <a:pt x="0" y="797"/>
                  </a:lnTo>
                  <a:lnTo>
                    <a:pt x="28722" y="797"/>
                  </a:lnTo>
                  <a:lnTo>
                    <a:pt x="28722" y="0"/>
                  </a:lnTo>
                  <a:close/>
                </a:path>
              </a:pathLst>
            </a:custGeom>
            <a:solidFill>
              <a:srgbClr val="7224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49" name="Google Shape;120;p6"/>
            <p:cNvSpPr/>
            <p:nvPr/>
          </p:nvSpPr>
          <p:spPr>
            <a:xfrm>
              <a:off x="384093" y="4954718"/>
              <a:ext cx="219363" cy="57966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66" y="0"/>
                  </a:moveTo>
                  <a:cubicBezTo>
                    <a:pt x="269" y="0"/>
                    <a:pt x="171" y="48"/>
                    <a:pt x="114" y="149"/>
                  </a:cubicBezTo>
                  <a:cubicBezTo>
                    <a:pt x="1" y="346"/>
                    <a:pt x="150" y="578"/>
                    <a:pt x="356" y="578"/>
                  </a:cubicBezTo>
                  <a:cubicBezTo>
                    <a:pt x="379" y="578"/>
                    <a:pt x="403" y="575"/>
                    <a:pt x="428" y="568"/>
                  </a:cubicBezTo>
                  <a:cubicBezTo>
                    <a:pt x="596" y="526"/>
                    <a:pt x="690" y="358"/>
                    <a:pt x="638" y="201"/>
                  </a:cubicBezTo>
                  <a:cubicBezTo>
                    <a:pt x="598" y="70"/>
                    <a:pt x="483" y="0"/>
                    <a:pt x="366" y="0"/>
                  </a:cubicBezTo>
                  <a:close/>
                </a:path>
              </a:pathLst>
            </a:custGeom>
            <a:solidFill>
              <a:srgbClr val="D88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50" name="Google Shape;121;p6"/>
            <p:cNvSpPr/>
            <p:nvPr/>
          </p:nvSpPr>
          <p:spPr>
            <a:xfrm>
              <a:off x="8540543" y="4954718"/>
              <a:ext cx="219363" cy="57966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66" y="0"/>
                  </a:moveTo>
                  <a:cubicBezTo>
                    <a:pt x="269" y="0"/>
                    <a:pt x="171" y="48"/>
                    <a:pt x="114" y="149"/>
                  </a:cubicBezTo>
                  <a:cubicBezTo>
                    <a:pt x="1" y="346"/>
                    <a:pt x="150" y="578"/>
                    <a:pt x="356" y="578"/>
                  </a:cubicBezTo>
                  <a:cubicBezTo>
                    <a:pt x="379" y="578"/>
                    <a:pt x="403" y="575"/>
                    <a:pt x="428" y="568"/>
                  </a:cubicBezTo>
                  <a:cubicBezTo>
                    <a:pt x="596" y="526"/>
                    <a:pt x="690" y="358"/>
                    <a:pt x="638" y="201"/>
                  </a:cubicBezTo>
                  <a:cubicBezTo>
                    <a:pt x="598" y="70"/>
                    <a:pt x="483" y="0"/>
                    <a:pt x="366" y="0"/>
                  </a:cubicBezTo>
                  <a:close/>
                </a:path>
              </a:pathLst>
            </a:custGeom>
            <a:solidFill>
              <a:srgbClr val="D88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051" name="Google Shape;122;p6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78" name="Google Shape;124;p7"/>
          <p:cNvSpPr txBox="1">
            <a:spLocks noGrp="1"/>
          </p:cNvSpPr>
          <p:nvPr>
            <p:ph type="body" idx="1"/>
          </p:nvPr>
        </p:nvSpPr>
        <p:spPr>
          <a:xfrm>
            <a:off x="720000" y="1843250"/>
            <a:ext cx="36201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>
                <a:solidFill>
                  <a:srgbClr val="434343"/>
                </a:solidFill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50179" name="Google Shape;125;p7"/>
          <p:cNvSpPr txBox="1">
            <a:spLocks noGrp="1"/>
          </p:cNvSpPr>
          <p:nvPr>
            <p:ph type="title"/>
          </p:nvPr>
        </p:nvSpPr>
        <p:spPr>
          <a:xfrm>
            <a:off x="720000" y="101575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03" name="Google Shape;127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251" name="Google Shape;129;p9"/>
          <p:cNvSpPr txBox="1">
            <a:spLocks noGrp="1"/>
          </p:cNvSpPr>
          <p:nvPr>
            <p:ph type="title"/>
          </p:nvPr>
        </p:nvSpPr>
        <p:spPr>
          <a:xfrm>
            <a:off x="2088300" y="1309950"/>
            <a:ext cx="49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50252" name="Google Shape;130;p9"/>
          <p:cNvSpPr txBox="1">
            <a:spLocks noGrp="1"/>
          </p:cNvSpPr>
          <p:nvPr>
            <p:ph type="subTitle" idx="1"/>
          </p:nvPr>
        </p:nvSpPr>
        <p:spPr>
          <a:xfrm>
            <a:off x="2088300" y="2151750"/>
            <a:ext cx="49674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91" name="Google Shape;132;p10"/>
          <p:cNvSpPr txBox="1">
            <a:spLocks noGrp="1"/>
          </p:cNvSpPr>
          <p:nvPr>
            <p:ph type="title"/>
          </p:nvPr>
        </p:nvSpPr>
        <p:spPr>
          <a:xfrm>
            <a:off x="720000" y="38620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857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Inter"/>
              <a:buChar char="■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226;p28"/>
          <p:cNvGrpSpPr/>
          <p:nvPr/>
        </p:nvGrpSpPr>
        <p:grpSpPr>
          <a:xfrm>
            <a:off x="-539670" y="15388"/>
            <a:ext cx="10224238" cy="5148650"/>
            <a:chOff x="-540125" y="-9525"/>
            <a:chExt cx="10224238" cy="5148650"/>
          </a:xfrm>
        </p:grpSpPr>
        <p:sp>
          <p:nvSpPr>
            <p:cNvPr id="1048580" name="Google Shape;227;p28"/>
            <p:cNvSpPr/>
            <p:nvPr/>
          </p:nvSpPr>
          <p:spPr>
            <a:xfrm>
              <a:off x="5025" y="1299850"/>
              <a:ext cx="9140707" cy="3522165"/>
            </a:xfrm>
            <a:custGeom>
              <a:avLst/>
              <a:gdLst/>
              <a:ahLst/>
              <a:cxnLst/>
              <a:rect l="l" t="t" r="r" b="b"/>
              <a:pathLst>
                <a:path w="27675" h="40289" extrusionOk="0">
                  <a:moveTo>
                    <a:pt x="1" y="0"/>
                  </a:moveTo>
                  <a:lnTo>
                    <a:pt x="1" y="40289"/>
                  </a:lnTo>
                  <a:lnTo>
                    <a:pt x="27674" y="40289"/>
                  </a:lnTo>
                  <a:lnTo>
                    <a:pt x="27674" y="0"/>
                  </a:lnTo>
                  <a:close/>
                </a:path>
              </a:pathLst>
            </a:custGeom>
            <a:solidFill>
              <a:srgbClr val="42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1" name="Google Shape;228;p28"/>
            <p:cNvSpPr/>
            <p:nvPr/>
          </p:nvSpPr>
          <p:spPr>
            <a:xfrm>
              <a:off x="8972950" y="257125"/>
              <a:ext cx="169775" cy="4609241"/>
            </a:xfrm>
            <a:custGeom>
              <a:avLst/>
              <a:gdLst/>
              <a:ahLst/>
              <a:cxnLst/>
              <a:rect l="l" t="t" r="r" b="b"/>
              <a:pathLst>
                <a:path w="860" h="38738" extrusionOk="0">
                  <a:moveTo>
                    <a:pt x="0" y="0"/>
                  </a:moveTo>
                  <a:lnTo>
                    <a:pt x="0" y="38737"/>
                  </a:lnTo>
                  <a:lnTo>
                    <a:pt x="860" y="38737"/>
                  </a:lnTo>
                  <a:lnTo>
                    <a:pt x="860" y="0"/>
                  </a:lnTo>
                  <a:close/>
                </a:path>
              </a:pathLst>
            </a:custGeom>
            <a:solidFill>
              <a:srgbClr val="893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2" name="Google Shape;229;p28"/>
            <p:cNvSpPr/>
            <p:nvPr/>
          </p:nvSpPr>
          <p:spPr>
            <a:xfrm>
              <a:off x="100" y="247650"/>
              <a:ext cx="169775" cy="4618635"/>
            </a:xfrm>
            <a:custGeom>
              <a:avLst/>
              <a:gdLst/>
              <a:ahLst/>
              <a:cxnLst/>
              <a:rect l="l" t="t" r="r" b="b"/>
              <a:pathLst>
                <a:path w="850" h="38738" extrusionOk="0">
                  <a:moveTo>
                    <a:pt x="0" y="0"/>
                  </a:moveTo>
                  <a:lnTo>
                    <a:pt x="0" y="38737"/>
                  </a:lnTo>
                  <a:lnTo>
                    <a:pt x="850" y="38737"/>
                  </a:lnTo>
                  <a:lnTo>
                    <a:pt x="850" y="0"/>
                  </a:lnTo>
                  <a:close/>
                </a:path>
              </a:pathLst>
            </a:custGeom>
            <a:solidFill>
              <a:srgbClr val="893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" name="Google Shape;230;p28"/>
            <p:cNvGrpSpPr/>
            <p:nvPr/>
          </p:nvGrpSpPr>
          <p:grpSpPr>
            <a:xfrm>
              <a:off x="169884" y="4505102"/>
              <a:ext cx="8807563" cy="318713"/>
              <a:chOff x="188112" y="4401147"/>
              <a:chExt cx="8663745" cy="305867"/>
            </a:xfrm>
          </p:grpSpPr>
          <p:sp>
            <p:nvSpPr>
              <p:cNvPr id="1048583" name="Google Shape;231;p28"/>
              <p:cNvSpPr/>
              <p:nvPr/>
            </p:nvSpPr>
            <p:spPr>
              <a:xfrm>
                <a:off x="188112" y="4401147"/>
                <a:ext cx="8663745" cy="305867"/>
              </a:xfrm>
              <a:custGeom>
                <a:avLst/>
                <a:gdLst/>
                <a:ahLst/>
                <a:cxnLst/>
                <a:rect l="l" t="t" r="r" b="b"/>
                <a:pathLst>
                  <a:path w="27171" h="3178" extrusionOk="0">
                    <a:moveTo>
                      <a:pt x="1" y="0"/>
                    </a:moveTo>
                    <a:lnTo>
                      <a:pt x="1" y="3177"/>
                    </a:lnTo>
                    <a:lnTo>
                      <a:pt x="27171" y="3177"/>
                    </a:lnTo>
                    <a:lnTo>
                      <a:pt x="27171" y="0"/>
                    </a:ln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84" name="Google Shape;232;p28"/>
              <p:cNvSpPr/>
              <p:nvPr/>
            </p:nvSpPr>
            <p:spPr>
              <a:xfrm>
                <a:off x="1201135" y="4401147"/>
                <a:ext cx="6647593" cy="305867"/>
              </a:xfrm>
              <a:custGeom>
                <a:avLst/>
                <a:gdLst/>
                <a:ahLst/>
                <a:cxnLst/>
                <a:rect l="l" t="t" r="r" b="b"/>
                <a:pathLst>
                  <a:path w="20848" h="3178" extrusionOk="0">
                    <a:moveTo>
                      <a:pt x="1" y="0"/>
                    </a:moveTo>
                    <a:lnTo>
                      <a:pt x="378" y="3177"/>
                    </a:lnTo>
                    <a:lnTo>
                      <a:pt x="20470" y="3177"/>
                    </a:lnTo>
                    <a:lnTo>
                      <a:pt x="20848" y="0"/>
                    </a:lnTo>
                    <a:close/>
                  </a:path>
                </a:pathLst>
              </a:custGeom>
              <a:solidFill>
                <a:srgbClr val="FFFCF7">
                  <a:alpha val="19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85" name="Google Shape;233;p28"/>
              <p:cNvSpPr/>
              <p:nvPr/>
            </p:nvSpPr>
            <p:spPr>
              <a:xfrm>
                <a:off x="743887" y="4570540"/>
                <a:ext cx="220332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78" extrusionOk="0">
                    <a:moveTo>
                      <a:pt x="366" y="0"/>
                    </a:moveTo>
                    <a:cubicBezTo>
                      <a:pt x="269" y="0"/>
                      <a:pt x="171" y="48"/>
                      <a:pt x="114" y="149"/>
                    </a:cubicBezTo>
                    <a:cubicBezTo>
                      <a:pt x="1" y="346"/>
                      <a:pt x="150" y="578"/>
                      <a:pt x="356" y="578"/>
                    </a:cubicBezTo>
                    <a:cubicBezTo>
                      <a:pt x="379" y="578"/>
                      <a:pt x="403" y="575"/>
                      <a:pt x="428" y="568"/>
                    </a:cubicBezTo>
                    <a:cubicBezTo>
                      <a:pt x="596" y="526"/>
                      <a:pt x="690" y="358"/>
                      <a:pt x="638" y="201"/>
                    </a:cubicBezTo>
                    <a:cubicBezTo>
                      <a:pt x="598" y="70"/>
                      <a:pt x="483" y="0"/>
                      <a:pt x="366" y="0"/>
                    </a:cubicBez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8586" name="Google Shape;234;p28"/>
            <p:cNvSpPr/>
            <p:nvPr/>
          </p:nvSpPr>
          <p:spPr>
            <a:xfrm>
              <a:off x="169868" y="454400"/>
              <a:ext cx="8807154" cy="855436"/>
            </a:xfrm>
            <a:custGeom>
              <a:avLst/>
              <a:gdLst/>
              <a:ahLst/>
              <a:cxnLst/>
              <a:rect l="l" t="t" r="r" b="b"/>
              <a:pathLst>
                <a:path w="27675" h="40289" extrusionOk="0">
                  <a:moveTo>
                    <a:pt x="1" y="0"/>
                  </a:moveTo>
                  <a:lnTo>
                    <a:pt x="1" y="40289"/>
                  </a:lnTo>
                  <a:lnTo>
                    <a:pt x="27674" y="40289"/>
                  </a:lnTo>
                  <a:lnTo>
                    <a:pt x="27674" y="0"/>
                  </a:lnTo>
                  <a:close/>
                </a:path>
              </a:pathLst>
            </a:custGeom>
            <a:solidFill>
              <a:srgbClr val="42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7" name="Google Shape;235;p28"/>
            <p:cNvSpPr/>
            <p:nvPr/>
          </p:nvSpPr>
          <p:spPr>
            <a:xfrm>
              <a:off x="-9525" y="438375"/>
              <a:ext cx="9153523" cy="302799"/>
            </a:xfrm>
            <a:custGeom>
              <a:avLst/>
              <a:gdLst/>
              <a:ahLst/>
              <a:cxnLst/>
              <a:rect l="l" t="t" r="r" b="b"/>
              <a:pathLst>
                <a:path w="27423" h="1375" extrusionOk="0">
                  <a:moveTo>
                    <a:pt x="1" y="1"/>
                  </a:moveTo>
                  <a:lnTo>
                    <a:pt x="1" y="1374"/>
                  </a:lnTo>
                  <a:lnTo>
                    <a:pt x="27422" y="1374"/>
                  </a:lnTo>
                  <a:lnTo>
                    <a:pt x="27422" y="1"/>
                  </a:lnTo>
                  <a:close/>
                </a:path>
              </a:pathLst>
            </a:custGeom>
            <a:solidFill>
              <a:srgbClr val="7224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8" name="Google Shape;236;p28"/>
            <p:cNvSpPr/>
            <p:nvPr/>
          </p:nvSpPr>
          <p:spPr>
            <a:xfrm>
              <a:off x="14452" y="504162"/>
              <a:ext cx="9120845" cy="130625"/>
            </a:xfrm>
            <a:custGeom>
              <a:avLst/>
              <a:gdLst/>
              <a:ahLst/>
              <a:cxnLst/>
              <a:rect l="l" t="t" r="r" b="b"/>
              <a:pathLst>
                <a:path w="28723" h="798" extrusionOk="0">
                  <a:moveTo>
                    <a:pt x="0" y="0"/>
                  </a:moveTo>
                  <a:lnTo>
                    <a:pt x="0" y="797"/>
                  </a:lnTo>
                  <a:lnTo>
                    <a:pt x="28722" y="797"/>
                  </a:lnTo>
                  <a:lnTo>
                    <a:pt x="28722" y="0"/>
                  </a:lnTo>
                  <a:close/>
                </a:path>
              </a:pathLst>
            </a:custGeom>
            <a:solidFill>
              <a:srgbClr val="7224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9" name="Google Shape;237;p28"/>
            <p:cNvSpPr/>
            <p:nvPr/>
          </p:nvSpPr>
          <p:spPr>
            <a:xfrm>
              <a:off x="-134261" y="215612"/>
              <a:ext cx="9409084" cy="261761"/>
            </a:xfrm>
            <a:custGeom>
              <a:avLst/>
              <a:gdLst/>
              <a:ahLst/>
              <a:cxnLst/>
              <a:rect l="l" t="t" r="r" b="b"/>
              <a:pathLst>
                <a:path w="30138" h="1658" extrusionOk="0">
                  <a:moveTo>
                    <a:pt x="902" y="0"/>
                  </a:moveTo>
                  <a:cubicBezTo>
                    <a:pt x="0" y="0"/>
                    <a:pt x="0" y="1657"/>
                    <a:pt x="902" y="1657"/>
                  </a:cubicBezTo>
                  <a:lnTo>
                    <a:pt x="29247" y="1657"/>
                  </a:lnTo>
                  <a:cubicBezTo>
                    <a:pt x="30138" y="1657"/>
                    <a:pt x="30138" y="0"/>
                    <a:pt x="29247" y="0"/>
                  </a:cubicBezTo>
                  <a:close/>
                </a:path>
              </a:pathLst>
            </a:custGeom>
            <a:solidFill>
              <a:srgbClr val="893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0" name="Google Shape;238;p28"/>
            <p:cNvSpPr/>
            <p:nvPr/>
          </p:nvSpPr>
          <p:spPr>
            <a:xfrm>
              <a:off x="-540125" y="-9525"/>
              <a:ext cx="10224238" cy="266655"/>
            </a:xfrm>
            <a:custGeom>
              <a:avLst/>
              <a:gdLst/>
              <a:ahLst/>
              <a:cxnLst/>
              <a:rect l="l" t="t" r="r" b="b"/>
              <a:pathLst>
                <a:path w="32749" h="1689" extrusionOk="0">
                  <a:moveTo>
                    <a:pt x="0" y="0"/>
                  </a:moveTo>
                  <a:lnTo>
                    <a:pt x="0" y="315"/>
                  </a:lnTo>
                  <a:lnTo>
                    <a:pt x="902" y="1028"/>
                  </a:lnTo>
                  <a:cubicBezTo>
                    <a:pt x="902" y="1395"/>
                    <a:pt x="1195" y="1688"/>
                    <a:pt x="1562" y="1688"/>
                  </a:cubicBezTo>
                  <a:lnTo>
                    <a:pt x="31186" y="1688"/>
                  </a:lnTo>
                  <a:cubicBezTo>
                    <a:pt x="31553" y="1688"/>
                    <a:pt x="31847" y="1395"/>
                    <a:pt x="31847" y="1028"/>
                  </a:cubicBezTo>
                  <a:lnTo>
                    <a:pt x="32749" y="315"/>
                  </a:lnTo>
                  <a:lnTo>
                    <a:pt x="32749" y="0"/>
                  </a:lnTo>
                  <a:close/>
                </a:path>
              </a:pathLst>
            </a:custGeom>
            <a:solidFill>
              <a:srgbClr val="7224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1" name="Google Shape;239;p28"/>
            <p:cNvSpPr/>
            <p:nvPr/>
          </p:nvSpPr>
          <p:spPr>
            <a:xfrm>
              <a:off x="-540125" y="-9525"/>
              <a:ext cx="10221116" cy="49731"/>
            </a:xfrm>
            <a:custGeom>
              <a:avLst/>
              <a:gdLst/>
              <a:ahLst/>
              <a:cxnLst/>
              <a:rect l="l" t="t" r="r" b="b"/>
              <a:pathLst>
                <a:path w="32739" h="315" extrusionOk="0">
                  <a:moveTo>
                    <a:pt x="0" y="0"/>
                  </a:moveTo>
                  <a:lnTo>
                    <a:pt x="0" y="315"/>
                  </a:lnTo>
                  <a:lnTo>
                    <a:pt x="32738" y="315"/>
                  </a:lnTo>
                  <a:lnTo>
                    <a:pt x="32738" y="0"/>
                  </a:lnTo>
                  <a:close/>
                </a:path>
              </a:pathLst>
            </a:custGeom>
            <a:solidFill>
              <a:srgbClr val="FFB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2" name="Google Shape;240;p28"/>
            <p:cNvSpPr/>
            <p:nvPr/>
          </p:nvSpPr>
          <p:spPr>
            <a:xfrm>
              <a:off x="710332" y="375906"/>
              <a:ext cx="3444951" cy="99841"/>
            </a:xfrm>
            <a:custGeom>
              <a:avLst/>
              <a:gdLst/>
              <a:ahLst/>
              <a:cxnLst/>
              <a:rect l="l" t="t" r="r" b="b"/>
              <a:pathLst>
                <a:path w="23187" h="672" extrusionOk="0">
                  <a:moveTo>
                    <a:pt x="441" y="0"/>
                  </a:moveTo>
                  <a:cubicBezTo>
                    <a:pt x="231" y="11"/>
                    <a:pt x="64" y="147"/>
                    <a:pt x="1" y="336"/>
                  </a:cubicBezTo>
                  <a:cubicBezTo>
                    <a:pt x="64" y="535"/>
                    <a:pt x="231" y="672"/>
                    <a:pt x="441" y="672"/>
                  </a:cubicBezTo>
                  <a:lnTo>
                    <a:pt x="22746" y="672"/>
                  </a:lnTo>
                  <a:cubicBezTo>
                    <a:pt x="22945" y="672"/>
                    <a:pt x="23123" y="535"/>
                    <a:pt x="23186" y="336"/>
                  </a:cubicBezTo>
                  <a:cubicBezTo>
                    <a:pt x="23123" y="147"/>
                    <a:pt x="22945" y="11"/>
                    <a:pt x="22746" y="0"/>
                  </a:cubicBezTo>
                  <a:close/>
                </a:path>
              </a:pathLst>
            </a:custGeom>
            <a:solidFill>
              <a:srgbClr val="FFFCF7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3" name="Google Shape;241;p28"/>
            <p:cNvSpPr/>
            <p:nvPr/>
          </p:nvSpPr>
          <p:spPr>
            <a:xfrm>
              <a:off x="-340627" y="121200"/>
              <a:ext cx="9821812" cy="34891"/>
            </a:xfrm>
            <a:custGeom>
              <a:avLst/>
              <a:gdLst/>
              <a:ahLst/>
              <a:cxnLst/>
              <a:rect l="l" t="t" r="r" b="b"/>
              <a:pathLst>
                <a:path w="31460" h="221" extrusionOk="0">
                  <a:moveTo>
                    <a:pt x="1" y="0"/>
                  </a:moveTo>
                  <a:lnTo>
                    <a:pt x="263" y="200"/>
                  </a:lnTo>
                  <a:lnTo>
                    <a:pt x="263" y="221"/>
                  </a:lnTo>
                  <a:lnTo>
                    <a:pt x="31208" y="221"/>
                  </a:lnTo>
                  <a:lnTo>
                    <a:pt x="31208" y="200"/>
                  </a:lnTo>
                  <a:lnTo>
                    <a:pt x="31460" y="0"/>
                  </a:lnTo>
                  <a:close/>
                </a:path>
              </a:pathLst>
            </a:custGeom>
            <a:solidFill>
              <a:srgbClr val="42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4" name="Google Shape;242;p28"/>
            <p:cNvSpPr/>
            <p:nvPr/>
          </p:nvSpPr>
          <p:spPr>
            <a:xfrm>
              <a:off x="-157810" y="4820400"/>
              <a:ext cx="9437035" cy="206502"/>
            </a:xfrm>
            <a:custGeom>
              <a:avLst/>
              <a:gdLst/>
              <a:ahLst/>
              <a:cxnLst/>
              <a:rect l="l" t="t" r="r" b="b"/>
              <a:pathLst>
                <a:path w="30842" h="1312" extrusionOk="0">
                  <a:moveTo>
                    <a:pt x="882" y="0"/>
                  </a:moveTo>
                  <a:cubicBezTo>
                    <a:pt x="1" y="0"/>
                    <a:pt x="1" y="1311"/>
                    <a:pt x="882" y="1311"/>
                  </a:cubicBezTo>
                  <a:lnTo>
                    <a:pt x="30191" y="1311"/>
                  </a:lnTo>
                  <a:cubicBezTo>
                    <a:pt x="30548" y="1311"/>
                    <a:pt x="30841" y="1018"/>
                    <a:pt x="30841" y="651"/>
                  </a:cubicBezTo>
                  <a:cubicBezTo>
                    <a:pt x="30841" y="294"/>
                    <a:pt x="30548" y="0"/>
                    <a:pt x="30191" y="0"/>
                  </a:cubicBezTo>
                  <a:close/>
                </a:path>
              </a:pathLst>
            </a:custGeom>
            <a:solidFill>
              <a:srgbClr val="7224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5" name="Google Shape;243;p28"/>
            <p:cNvSpPr/>
            <p:nvPr/>
          </p:nvSpPr>
          <p:spPr>
            <a:xfrm>
              <a:off x="-369550" y="4991961"/>
              <a:ext cx="9889274" cy="147164"/>
            </a:xfrm>
            <a:custGeom>
              <a:avLst/>
              <a:gdLst/>
              <a:ahLst/>
              <a:cxnLst/>
              <a:rect l="l" t="t" r="r" b="b"/>
              <a:pathLst>
                <a:path w="32320" h="935" extrusionOk="0">
                  <a:moveTo>
                    <a:pt x="945" y="1"/>
                  </a:moveTo>
                  <a:cubicBezTo>
                    <a:pt x="420" y="1"/>
                    <a:pt x="1" y="420"/>
                    <a:pt x="1" y="934"/>
                  </a:cubicBezTo>
                  <a:lnTo>
                    <a:pt x="32320" y="934"/>
                  </a:lnTo>
                  <a:cubicBezTo>
                    <a:pt x="32320" y="420"/>
                    <a:pt x="31900" y="1"/>
                    <a:pt x="31386" y="1"/>
                  </a:cubicBezTo>
                  <a:close/>
                </a:path>
              </a:pathLst>
            </a:custGeom>
            <a:solidFill>
              <a:srgbClr val="893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6" name="Google Shape;244;p28"/>
            <p:cNvSpPr/>
            <p:nvPr/>
          </p:nvSpPr>
          <p:spPr>
            <a:xfrm>
              <a:off x="1170769" y="4991961"/>
              <a:ext cx="3603526" cy="147164"/>
            </a:xfrm>
            <a:custGeom>
              <a:avLst/>
              <a:gdLst/>
              <a:ahLst/>
              <a:cxnLst/>
              <a:rect l="l" t="t" r="r" b="b"/>
              <a:pathLst>
                <a:path w="11777" h="935" extrusionOk="0">
                  <a:moveTo>
                    <a:pt x="11758" y="1"/>
                  </a:moveTo>
                  <a:cubicBezTo>
                    <a:pt x="11752" y="1"/>
                    <a:pt x="11746" y="1"/>
                    <a:pt x="11739" y="1"/>
                  </a:cubicBezTo>
                  <a:lnTo>
                    <a:pt x="11776" y="1"/>
                  </a:lnTo>
                  <a:cubicBezTo>
                    <a:pt x="11770" y="1"/>
                    <a:pt x="11764" y="1"/>
                    <a:pt x="11758" y="1"/>
                  </a:cubicBezTo>
                  <a:close/>
                  <a:moveTo>
                    <a:pt x="758" y="1"/>
                  </a:moveTo>
                  <a:cubicBezTo>
                    <a:pt x="336" y="1"/>
                    <a:pt x="0" y="353"/>
                    <a:pt x="0" y="777"/>
                  </a:cubicBezTo>
                  <a:lnTo>
                    <a:pt x="0" y="934"/>
                  </a:lnTo>
                  <a:lnTo>
                    <a:pt x="11000" y="934"/>
                  </a:lnTo>
                  <a:lnTo>
                    <a:pt x="11000" y="777"/>
                  </a:lnTo>
                  <a:cubicBezTo>
                    <a:pt x="11000" y="359"/>
                    <a:pt x="11327" y="11"/>
                    <a:pt x="11739" y="1"/>
                  </a:cubicBezTo>
                  <a:lnTo>
                    <a:pt x="776" y="1"/>
                  </a:lnTo>
                  <a:cubicBezTo>
                    <a:pt x="770" y="1"/>
                    <a:pt x="764" y="1"/>
                    <a:pt x="758" y="1"/>
                  </a:cubicBezTo>
                  <a:close/>
                </a:path>
              </a:pathLst>
            </a:custGeom>
            <a:solidFill>
              <a:srgbClr val="FFFCF7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7" name="Google Shape;245;p28"/>
            <p:cNvSpPr/>
            <p:nvPr/>
          </p:nvSpPr>
          <p:spPr>
            <a:xfrm>
              <a:off x="5524907" y="4991961"/>
              <a:ext cx="1854851" cy="147164"/>
            </a:xfrm>
            <a:custGeom>
              <a:avLst/>
              <a:gdLst/>
              <a:ahLst/>
              <a:cxnLst/>
              <a:rect l="l" t="t" r="r" b="b"/>
              <a:pathLst>
                <a:path w="6062" h="935" extrusionOk="0">
                  <a:moveTo>
                    <a:pt x="776" y="1"/>
                  </a:moveTo>
                  <a:cubicBezTo>
                    <a:pt x="346" y="1"/>
                    <a:pt x="0" y="347"/>
                    <a:pt x="0" y="777"/>
                  </a:cubicBezTo>
                  <a:lnTo>
                    <a:pt x="0" y="934"/>
                  </a:lnTo>
                  <a:lnTo>
                    <a:pt x="5296" y="934"/>
                  </a:lnTo>
                  <a:lnTo>
                    <a:pt x="5296" y="777"/>
                  </a:lnTo>
                  <a:cubicBezTo>
                    <a:pt x="5296" y="347"/>
                    <a:pt x="5631" y="1"/>
                    <a:pt x="6061" y="1"/>
                  </a:cubicBezTo>
                  <a:close/>
                </a:path>
              </a:pathLst>
            </a:custGeom>
            <a:solidFill>
              <a:srgbClr val="FFFCF7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" name="Google Shape;246;p28"/>
            <p:cNvGrpSpPr/>
            <p:nvPr/>
          </p:nvGrpSpPr>
          <p:grpSpPr>
            <a:xfrm>
              <a:off x="-10709" y="444378"/>
              <a:ext cx="448838" cy="860613"/>
              <a:chOff x="561117" y="628348"/>
              <a:chExt cx="448838" cy="855480"/>
            </a:xfrm>
          </p:grpSpPr>
          <p:sp>
            <p:nvSpPr>
              <p:cNvPr id="1048598" name="Google Shape;247;p28"/>
              <p:cNvSpPr/>
              <p:nvPr/>
            </p:nvSpPr>
            <p:spPr>
              <a:xfrm>
                <a:off x="561117" y="628348"/>
                <a:ext cx="448838" cy="855480"/>
              </a:xfrm>
              <a:custGeom>
                <a:avLst/>
                <a:gdLst/>
                <a:ahLst/>
                <a:cxnLst/>
                <a:rect l="l" t="t" r="r" b="b"/>
                <a:pathLst>
                  <a:path w="3021" h="5758" extrusionOk="0">
                    <a:moveTo>
                      <a:pt x="3020" y="1"/>
                    </a:moveTo>
                    <a:lnTo>
                      <a:pt x="0" y="11"/>
                    </a:lnTo>
                    <a:lnTo>
                      <a:pt x="73" y="5758"/>
                    </a:lnTo>
                    <a:lnTo>
                      <a:pt x="1321" y="5758"/>
                    </a:lnTo>
                    <a:lnTo>
                      <a:pt x="1321" y="5422"/>
                    </a:lnTo>
                    <a:cubicBezTo>
                      <a:pt x="944" y="5422"/>
                      <a:pt x="828" y="4174"/>
                      <a:pt x="1573" y="4174"/>
                    </a:cubicBezTo>
                    <a:lnTo>
                      <a:pt x="1573" y="3723"/>
                    </a:lnTo>
                    <a:cubicBezTo>
                      <a:pt x="1825" y="3723"/>
                      <a:pt x="2380" y="3335"/>
                      <a:pt x="2380" y="2528"/>
                    </a:cubicBezTo>
                    <a:cubicBezTo>
                      <a:pt x="2380" y="2213"/>
                      <a:pt x="2318" y="2056"/>
                      <a:pt x="2244" y="1972"/>
                    </a:cubicBezTo>
                    <a:cubicBezTo>
                      <a:pt x="2108" y="1826"/>
                      <a:pt x="2189" y="1526"/>
                      <a:pt x="2344" y="1526"/>
                    </a:cubicBezTo>
                    <a:cubicBezTo>
                      <a:pt x="2355" y="1526"/>
                      <a:pt x="2368" y="1528"/>
                      <a:pt x="2380" y="1532"/>
                    </a:cubicBezTo>
                    <a:lnTo>
                      <a:pt x="2391" y="1532"/>
                    </a:lnTo>
                    <a:cubicBezTo>
                      <a:pt x="2437" y="1552"/>
                      <a:pt x="2485" y="1562"/>
                      <a:pt x="2532" y="1562"/>
                    </a:cubicBezTo>
                    <a:cubicBezTo>
                      <a:pt x="2701" y="1562"/>
                      <a:pt x="2861" y="1439"/>
                      <a:pt x="2894" y="1259"/>
                    </a:cubicBezTo>
                    <a:cubicBezTo>
                      <a:pt x="2914" y="1122"/>
                      <a:pt x="2888" y="867"/>
                      <a:pt x="2714" y="867"/>
                    </a:cubicBezTo>
                    <a:cubicBezTo>
                      <a:pt x="2702" y="867"/>
                      <a:pt x="2688" y="868"/>
                      <a:pt x="2674" y="871"/>
                    </a:cubicBezTo>
                    <a:lnTo>
                      <a:pt x="2674" y="703"/>
                    </a:lnTo>
                    <a:cubicBezTo>
                      <a:pt x="2863" y="703"/>
                      <a:pt x="3020" y="546"/>
                      <a:pt x="3020" y="357"/>
                    </a:cubicBezTo>
                    <a:lnTo>
                      <a:pt x="3020" y="1"/>
                    </a:ln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99" name="Google Shape;248;p28"/>
              <p:cNvSpPr/>
              <p:nvPr/>
            </p:nvSpPr>
            <p:spPr>
              <a:xfrm>
                <a:off x="694982" y="920890"/>
                <a:ext cx="187201" cy="203396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369" extrusionOk="0">
                    <a:moveTo>
                      <a:pt x="673" y="1"/>
                    </a:moveTo>
                    <a:cubicBezTo>
                      <a:pt x="413" y="1"/>
                      <a:pt x="159" y="235"/>
                      <a:pt x="85" y="559"/>
                    </a:cubicBezTo>
                    <a:cubicBezTo>
                      <a:pt x="1" y="926"/>
                      <a:pt x="179" y="1283"/>
                      <a:pt x="473" y="1356"/>
                    </a:cubicBezTo>
                    <a:cubicBezTo>
                      <a:pt x="508" y="1365"/>
                      <a:pt x="544" y="1369"/>
                      <a:pt x="580" y="1369"/>
                    </a:cubicBezTo>
                    <a:cubicBezTo>
                      <a:pt x="848" y="1369"/>
                      <a:pt x="1101" y="1135"/>
                      <a:pt x="1175" y="811"/>
                    </a:cubicBezTo>
                    <a:cubicBezTo>
                      <a:pt x="1259" y="433"/>
                      <a:pt x="1081" y="77"/>
                      <a:pt x="777" y="14"/>
                    </a:cubicBezTo>
                    <a:cubicBezTo>
                      <a:pt x="742" y="5"/>
                      <a:pt x="708" y="1"/>
                      <a:pt x="673" y="1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00" name="Google Shape;249;p28"/>
              <p:cNvSpPr/>
              <p:nvPr/>
            </p:nvSpPr>
            <p:spPr>
              <a:xfrm>
                <a:off x="886642" y="773654"/>
                <a:ext cx="70572" cy="56606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81" extrusionOk="0">
                    <a:moveTo>
                      <a:pt x="229" y="0"/>
                    </a:moveTo>
                    <a:cubicBezTo>
                      <a:pt x="151" y="0"/>
                      <a:pt x="70" y="39"/>
                      <a:pt x="22" y="124"/>
                    </a:cubicBezTo>
                    <a:cubicBezTo>
                      <a:pt x="1" y="239"/>
                      <a:pt x="85" y="344"/>
                      <a:pt x="189" y="365"/>
                    </a:cubicBezTo>
                    <a:cubicBezTo>
                      <a:pt x="219" y="376"/>
                      <a:pt x="248" y="381"/>
                      <a:pt x="276" y="381"/>
                    </a:cubicBezTo>
                    <a:cubicBezTo>
                      <a:pt x="359" y="381"/>
                      <a:pt x="431" y="336"/>
                      <a:pt x="462" y="250"/>
                    </a:cubicBezTo>
                    <a:cubicBezTo>
                      <a:pt x="475" y="96"/>
                      <a:pt x="354" y="0"/>
                      <a:pt x="229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" name="Google Shape;250;p28"/>
            <p:cNvGrpSpPr/>
            <p:nvPr/>
          </p:nvGrpSpPr>
          <p:grpSpPr>
            <a:xfrm>
              <a:off x="8694552" y="444361"/>
              <a:ext cx="448838" cy="855480"/>
              <a:chOff x="4189590" y="628348"/>
              <a:chExt cx="448838" cy="855480"/>
            </a:xfrm>
          </p:grpSpPr>
          <p:sp>
            <p:nvSpPr>
              <p:cNvPr id="1048601" name="Google Shape;251;p28"/>
              <p:cNvSpPr/>
              <p:nvPr/>
            </p:nvSpPr>
            <p:spPr>
              <a:xfrm>
                <a:off x="4189590" y="628348"/>
                <a:ext cx="448838" cy="855480"/>
              </a:xfrm>
              <a:custGeom>
                <a:avLst/>
                <a:gdLst/>
                <a:ahLst/>
                <a:cxnLst/>
                <a:rect l="l" t="t" r="r" b="b"/>
                <a:pathLst>
                  <a:path w="3021" h="5758" extrusionOk="0">
                    <a:moveTo>
                      <a:pt x="1" y="1"/>
                    </a:moveTo>
                    <a:lnTo>
                      <a:pt x="1" y="357"/>
                    </a:lnTo>
                    <a:cubicBezTo>
                      <a:pt x="1" y="546"/>
                      <a:pt x="148" y="703"/>
                      <a:pt x="336" y="703"/>
                    </a:cubicBezTo>
                    <a:lnTo>
                      <a:pt x="336" y="871"/>
                    </a:lnTo>
                    <a:cubicBezTo>
                      <a:pt x="323" y="868"/>
                      <a:pt x="310" y="867"/>
                      <a:pt x="298" y="867"/>
                    </a:cubicBezTo>
                    <a:cubicBezTo>
                      <a:pt x="132" y="867"/>
                      <a:pt x="97" y="1122"/>
                      <a:pt x="127" y="1259"/>
                    </a:cubicBezTo>
                    <a:cubicBezTo>
                      <a:pt x="151" y="1439"/>
                      <a:pt x="310" y="1562"/>
                      <a:pt x="484" y="1562"/>
                    </a:cubicBezTo>
                    <a:cubicBezTo>
                      <a:pt x="532" y="1562"/>
                      <a:pt x="582" y="1552"/>
                      <a:pt x="630" y="1532"/>
                    </a:cubicBezTo>
                    <a:lnTo>
                      <a:pt x="640" y="1532"/>
                    </a:lnTo>
                    <a:cubicBezTo>
                      <a:pt x="652" y="1528"/>
                      <a:pt x="664" y="1526"/>
                      <a:pt x="675" y="1526"/>
                    </a:cubicBezTo>
                    <a:cubicBezTo>
                      <a:pt x="822" y="1526"/>
                      <a:pt x="903" y="1826"/>
                      <a:pt x="777" y="1972"/>
                    </a:cubicBezTo>
                    <a:cubicBezTo>
                      <a:pt x="703" y="2056"/>
                      <a:pt x="640" y="2213"/>
                      <a:pt x="640" y="2528"/>
                    </a:cubicBezTo>
                    <a:cubicBezTo>
                      <a:pt x="640" y="3335"/>
                      <a:pt x="1196" y="3723"/>
                      <a:pt x="1448" y="3723"/>
                    </a:cubicBezTo>
                    <a:lnTo>
                      <a:pt x="1448" y="4174"/>
                    </a:lnTo>
                    <a:cubicBezTo>
                      <a:pt x="2192" y="4174"/>
                      <a:pt x="2077" y="5422"/>
                      <a:pt x="1699" y="5422"/>
                    </a:cubicBezTo>
                    <a:lnTo>
                      <a:pt x="1699" y="5758"/>
                    </a:lnTo>
                    <a:lnTo>
                      <a:pt x="2947" y="5758"/>
                    </a:lnTo>
                    <a:lnTo>
                      <a:pt x="3021" y="1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93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02" name="Google Shape;252;p28"/>
              <p:cNvSpPr/>
              <p:nvPr/>
            </p:nvSpPr>
            <p:spPr>
              <a:xfrm>
                <a:off x="4231636" y="771574"/>
                <a:ext cx="73395" cy="60172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5" extrusionOk="0">
                    <a:moveTo>
                      <a:pt x="269" y="0"/>
                    </a:moveTo>
                    <a:cubicBezTo>
                      <a:pt x="230" y="0"/>
                      <a:pt x="192" y="11"/>
                      <a:pt x="158" y="33"/>
                    </a:cubicBezTo>
                    <a:cubicBezTo>
                      <a:pt x="53" y="85"/>
                      <a:pt x="1" y="201"/>
                      <a:pt x="53" y="316"/>
                    </a:cubicBezTo>
                    <a:cubicBezTo>
                      <a:pt x="92" y="374"/>
                      <a:pt x="155" y="405"/>
                      <a:pt x="219" y="405"/>
                    </a:cubicBezTo>
                    <a:cubicBezTo>
                      <a:pt x="259" y="405"/>
                      <a:pt x="300" y="393"/>
                      <a:pt x="336" y="369"/>
                    </a:cubicBezTo>
                    <a:cubicBezTo>
                      <a:pt x="441" y="316"/>
                      <a:pt x="494" y="201"/>
                      <a:pt x="452" y="96"/>
                    </a:cubicBezTo>
                    <a:cubicBezTo>
                      <a:pt x="411" y="35"/>
                      <a:pt x="340" y="0"/>
                      <a:pt x="269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03" name="Google Shape;253;p28"/>
              <p:cNvSpPr/>
              <p:nvPr/>
            </p:nvSpPr>
            <p:spPr>
              <a:xfrm>
                <a:off x="4322118" y="921485"/>
                <a:ext cx="183933" cy="20354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370" extrusionOk="0">
                    <a:moveTo>
                      <a:pt x="594" y="0"/>
                    </a:moveTo>
                    <a:cubicBezTo>
                      <a:pt x="564" y="0"/>
                      <a:pt x="534" y="3"/>
                      <a:pt x="503" y="10"/>
                    </a:cubicBezTo>
                    <a:cubicBezTo>
                      <a:pt x="199" y="62"/>
                      <a:pt x="0" y="398"/>
                      <a:pt x="63" y="775"/>
                    </a:cubicBezTo>
                    <a:cubicBezTo>
                      <a:pt x="130" y="1129"/>
                      <a:pt x="380" y="1369"/>
                      <a:pt x="662" y="1369"/>
                    </a:cubicBezTo>
                    <a:cubicBezTo>
                      <a:pt x="689" y="1369"/>
                      <a:pt x="717" y="1367"/>
                      <a:pt x="745" y="1362"/>
                    </a:cubicBezTo>
                    <a:cubicBezTo>
                      <a:pt x="1049" y="1310"/>
                      <a:pt x="1237" y="964"/>
                      <a:pt x="1174" y="586"/>
                    </a:cubicBezTo>
                    <a:cubicBezTo>
                      <a:pt x="1118" y="247"/>
                      <a:pt x="866" y="0"/>
                      <a:pt x="594" y="0"/>
                    </a:cubicBezTo>
                    <a:close/>
                  </a:path>
                </a:pathLst>
              </a:custGeom>
              <a:solidFill>
                <a:srgbClr val="7224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8604" name="Google Shape;254;p28"/>
            <p:cNvSpPr/>
            <p:nvPr/>
          </p:nvSpPr>
          <p:spPr>
            <a:xfrm>
              <a:off x="384093" y="4634587"/>
              <a:ext cx="219363" cy="57966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66" y="0"/>
                  </a:moveTo>
                  <a:cubicBezTo>
                    <a:pt x="269" y="0"/>
                    <a:pt x="171" y="48"/>
                    <a:pt x="114" y="149"/>
                  </a:cubicBezTo>
                  <a:cubicBezTo>
                    <a:pt x="1" y="346"/>
                    <a:pt x="150" y="578"/>
                    <a:pt x="356" y="578"/>
                  </a:cubicBezTo>
                  <a:cubicBezTo>
                    <a:pt x="379" y="578"/>
                    <a:pt x="403" y="575"/>
                    <a:pt x="428" y="568"/>
                  </a:cubicBezTo>
                  <a:cubicBezTo>
                    <a:pt x="596" y="526"/>
                    <a:pt x="690" y="358"/>
                    <a:pt x="638" y="201"/>
                  </a:cubicBezTo>
                  <a:cubicBezTo>
                    <a:pt x="598" y="70"/>
                    <a:pt x="483" y="0"/>
                    <a:pt x="366" y="0"/>
                  </a:cubicBezTo>
                  <a:close/>
                </a:path>
              </a:pathLst>
            </a:custGeom>
            <a:solidFill>
              <a:srgbClr val="D88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5" name="Google Shape;255;p28"/>
            <p:cNvSpPr/>
            <p:nvPr/>
          </p:nvSpPr>
          <p:spPr>
            <a:xfrm>
              <a:off x="8540543" y="4634587"/>
              <a:ext cx="219363" cy="57966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66" y="0"/>
                  </a:moveTo>
                  <a:cubicBezTo>
                    <a:pt x="269" y="0"/>
                    <a:pt x="171" y="48"/>
                    <a:pt x="114" y="149"/>
                  </a:cubicBezTo>
                  <a:cubicBezTo>
                    <a:pt x="1" y="346"/>
                    <a:pt x="150" y="578"/>
                    <a:pt x="356" y="578"/>
                  </a:cubicBezTo>
                  <a:cubicBezTo>
                    <a:pt x="379" y="578"/>
                    <a:pt x="403" y="575"/>
                    <a:pt x="428" y="568"/>
                  </a:cubicBezTo>
                  <a:cubicBezTo>
                    <a:pt x="596" y="526"/>
                    <a:pt x="690" y="358"/>
                    <a:pt x="638" y="201"/>
                  </a:cubicBezTo>
                  <a:cubicBezTo>
                    <a:pt x="598" y="70"/>
                    <a:pt x="483" y="0"/>
                    <a:pt x="366" y="0"/>
                  </a:cubicBezTo>
                  <a:close/>
                </a:path>
              </a:pathLst>
            </a:custGeom>
            <a:solidFill>
              <a:srgbClr val="D88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606" name="Google Shape;256;p28"/>
          <p:cNvSpPr txBox="1">
            <a:spLocks noGrp="1"/>
          </p:cNvSpPr>
          <p:nvPr>
            <p:ph type="ctrTitle"/>
          </p:nvPr>
        </p:nvSpPr>
        <p:spPr>
          <a:xfrm>
            <a:off x="579000" y="1559800"/>
            <a:ext cx="7986000" cy="16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dirty="0" smtClean="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AYO KE PERPUSTAKAAN </a:t>
            </a:r>
            <a:endParaRPr sz="4800" b="0" dirty="0">
              <a:solidFill>
                <a:schemeClr val="lt1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1048607" name="Google Shape;257;p28"/>
          <p:cNvSpPr txBox="1">
            <a:spLocks noGrp="1"/>
          </p:cNvSpPr>
          <p:nvPr>
            <p:ph type="subTitle" idx="1"/>
          </p:nvPr>
        </p:nvSpPr>
        <p:spPr>
          <a:xfrm>
            <a:off x="600274" y="2713853"/>
            <a:ext cx="7986000" cy="7439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d-ID" sz="1600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d-ID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d-ID" sz="1600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dirty="0" smtClean="0"/>
              <a:t>Perpustakaan </a:t>
            </a:r>
            <a:r>
              <a:rPr lang="id-ID" sz="1600" dirty="0" smtClean="0"/>
              <a:t>Sekolah Menengah Atas</a:t>
            </a:r>
            <a:br>
              <a:rPr lang="id-ID" sz="1600" dirty="0" smtClean="0"/>
            </a:br>
            <a:r>
              <a:rPr lang="id-ID" sz="1600" dirty="0" smtClean="0"/>
              <a:t>Plus </a:t>
            </a:r>
            <a:r>
              <a:rPr lang="id-ID" sz="1600" dirty="0" smtClean="0"/>
              <a:t>Al-Wahid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d-ID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d-ID" sz="1600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Oleh:</a:t>
            </a:r>
            <a:br>
              <a:rPr lang="id-ID" dirty="0" smtClean="0"/>
            </a:br>
            <a:r>
              <a:rPr lang="id-ID" dirty="0" smtClean="0"/>
              <a:t>Ghina Nurhasina Ihsan (044623293)</a:t>
            </a:r>
            <a:endParaRPr dirty="0"/>
          </a:p>
        </p:txBody>
      </p:sp>
      <p:sp>
        <p:nvSpPr>
          <p:cNvPr id="1048608" name="Google Shape;258;p28"/>
          <p:cNvSpPr/>
          <p:nvPr/>
        </p:nvSpPr>
        <p:spPr>
          <a:xfrm>
            <a:off x="8057887" y="3784087"/>
            <a:ext cx="388460" cy="388464"/>
          </a:xfrm>
          <a:custGeom>
            <a:avLst/>
            <a:gdLst/>
            <a:ahLst/>
            <a:cxnLst/>
            <a:rect l="l" t="t" r="r" b="b"/>
            <a:pathLst>
              <a:path w="91295" h="91296" extrusionOk="0">
                <a:moveTo>
                  <a:pt x="75084" y="16212"/>
                </a:moveTo>
                <a:cubicBezTo>
                  <a:pt x="91295" y="32466"/>
                  <a:pt x="91295" y="58788"/>
                  <a:pt x="75084" y="75041"/>
                </a:cubicBezTo>
                <a:cubicBezTo>
                  <a:pt x="58830" y="91295"/>
                  <a:pt x="32466" y="91295"/>
                  <a:pt x="16255" y="75041"/>
                </a:cubicBezTo>
                <a:cubicBezTo>
                  <a:pt x="1" y="58788"/>
                  <a:pt x="1" y="32466"/>
                  <a:pt x="16255" y="16212"/>
                </a:cubicBezTo>
                <a:cubicBezTo>
                  <a:pt x="32466" y="1"/>
                  <a:pt x="58830" y="1"/>
                  <a:pt x="75084" y="16212"/>
                </a:cubicBezTo>
                <a:close/>
              </a:path>
            </a:pathLst>
          </a:custGeom>
          <a:gradFill>
            <a:gsLst>
              <a:gs pos="0">
                <a:srgbClr val="F9EBAB">
                  <a:alpha val="21960"/>
                  <a:alpha val="21910"/>
                </a:srgbClr>
              </a:gs>
              <a:gs pos="41000">
                <a:srgbClr val="F9EBAB">
                  <a:alpha val="53333"/>
                  <a:alpha val="21910"/>
                </a:srgbClr>
              </a:gs>
              <a:gs pos="100000">
                <a:srgbClr val="F9EBAB">
                  <a:alpha val="77254"/>
                  <a:alpha val="2191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09" name="Google Shape;259;p28"/>
          <p:cNvSpPr/>
          <p:nvPr/>
        </p:nvSpPr>
        <p:spPr>
          <a:xfrm>
            <a:off x="8550" y="1229775"/>
            <a:ext cx="9143992" cy="78001"/>
          </a:xfrm>
          <a:custGeom>
            <a:avLst/>
            <a:gdLst/>
            <a:ahLst/>
            <a:cxnLst/>
            <a:rect l="l" t="t" r="r" b="b"/>
            <a:pathLst>
              <a:path w="27171" h="525" extrusionOk="0">
                <a:moveTo>
                  <a:pt x="1" y="1"/>
                </a:moveTo>
                <a:lnTo>
                  <a:pt x="1" y="525"/>
                </a:lnTo>
                <a:lnTo>
                  <a:pt x="27171" y="525"/>
                </a:lnTo>
                <a:lnTo>
                  <a:pt x="27171" y="1"/>
                </a:lnTo>
                <a:close/>
              </a:path>
            </a:pathLst>
          </a:custGeom>
          <a:solidFill>
            <a:srgbClr val="7224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260;p28"/>
          <p:cNvGrpSpPr/>
          <p:nvPr/>
        </p:nvGrpSpPr>
        <p:grpSpPr>
          <a:xfrm>
            <a:off x="1303238" y="852042"/>
            <a:ext cx="3268775" cy="380199"/>
            <a:chOff x="975489" y="863689"/>
            <a:chExt cx="3268775" cy="380199"/>
          </a:xfrm>
        </p:grpSpPr>
        <p:grpSp>
          <p:nvGrpSpPr>
            <p:cNvPr id="45" name="Google Shape;261;p28"/>
            <p:cNvGrpSpPr/>
            <p:nvPr/>
          </p:nvGrpSpPr>
          <p:grpSpPr>
            <a:xfrm>
              <a:off x="975489" y="863689"/>
              <a:ext cx="3268775" cy="380199"/>
              <a:chOff x="975489" y="863689"/>
              <a:chExt cx="3268775" cy="380199"/>
            </a:xfrm>
          </p:grpSpPr>
          <p:sp>
            <p:nvSpPr>
              <p:cNvPr id="1048610" name="Google Shape;262;p28"/>
              <p:cNvSpPr/>
              <p:nvPr/>
            </p:nvSpPr>
            <p:spPr>
              <a:xfrm>
                <a:off x="2505355" y="905736"/>
                <a:ext cx="166847" cy="338151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2276" extrusionOk="0">
                    <a:moveTo>
                      <a:pt x="588" y="0"/>
                    </a:moveTo>
                    <a:lnTo>
                      <a:pt x="1" y="2171"/>
                    </a:lnTo>
                    <a:lnTo>
                      <a:pt x="546" y="2276"/>
                    </a:lnTo>
                    <a:lnTo>
                      <a:pt x="1123" y="74"/>
                    </a:lnTo>
                    <a:lnTo>
                      <a:pt x="588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11" name="Google Shape;263;p28"/>
              <p:cNvSpPr/>
              <p:nvPr/>
            </p:nvSpPr>
            <p:spPr>
              <a:xfrm>
                <a:off x="2536556" y="905736"/>
                <a:ext cx="135647" cy="20740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396" extrusionOk="0">
                    <a:moveTo>
                      <a:pt x="378" y="0"/>
                    </a:moveTo>
                    <a:lnTo>
                      <a:pt x="1" y="1395"/>
                    </a:lnTo>
                    <a:cubicBezTo>
                      <a:pt x="200" y="1374"/>
                      <a:pt x="399" y="1332"/>
                      <a:pt x="598" y="1280"/>
                    </a:cubicBezTo>
                    <a:lnTo>
                      <a:pt x="913" y="74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12" name="Google Shape;264;p28"/>
              <p:cNvSpPr/>
              <p:nvPr/>
            </p:nvSpPr>
            <p:spPr>
              <a:xfrm>
                <a:off x="2592717" y="930696"/>
                <a:ext cx="54675" cy="4531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5" extrusionOk="0">
                    <a:moveTo>
                      <a:pt x="74" y="0"/>
                    </a:moveTo>
                    <a:lnTo>
                      <a:pt x="0" y="294"/>
                    </a:lnTo>
                    <a:lnTo>
                      <a:pt x="283" y="304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13" name="Google Shape;265;p28"/>
              <p:cNvSpPr/>
              <p:nvPr/>
            </p:nvSpPr>
            <p:spPr>
              <a:xfrm>
                <a:off x="2525710" y="1186094"/>
                <a:ext cx="51555" cy="45463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06" extrusionOk="0">
                    <a:moveTo>
                      <a:pt x="63" y="1"/>
                    </a:moveTo>
                    <a:lnTo>
                      <a:pt x="0" y="232"/>
                    </a:lnTo>
                    <a:lnTo>
                      <a:pt x="283" y="305"/>
                    </a:lnTo>
                    <a:lnTo>
                      <a:pt x="346" y="64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14" name="Google Shape;266;p28"/>
              <p:cNvSpPr/>
              <p:nvPr/>
            </p:nvSpPr>
            <p:spPr>
              <a:xfrm>
                <a:off x="2598957" y="986708"/>
                <a:ext cx="14114" cy="32835"/>
              </a:xfrm>
              <a:custGeom>
                <a:avLst/>
                <a:gdLst/>
                <a:ahLst/>
                <a:cxnLst/>
                <a:rect l="l" t="t" r="r" b="b"/>
                <a:pathLst>
                  <a:path w="95" h="221" extrusionOk="0">
                    <a:moveTo>
                      <a:pt x="53" y="1"/>
                    </a:moveTo>
                    <a:lnTo>
                      <a:pt x="0" y="221"/>
                    </a:lnTo>
                    <a:lnTo>
                      <a:pt x="42" y="221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15" name="Google Shape;267;p28"/>
              <p:cNvSpPr/>
              <p:nvPr/>
            </p:nvSpPr>
            <p:spPr>
              <a:xfrm>
                <a:off x="1664130" y="896376"/>
                <a:ext cx="115441" cy="34602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2329" extrusionOk="0">
                    <a:moveTo>
                      <a:pt x="0" y="0"/>
                    </a:moveTo>
                    <a:lnTo>
                      <a:pt x="32" y="2328"/>
                    </a:lnTo>
                    <a:lnTo>
                      <a:pt x="776" y="2328"/>
                    </a:lnTo>
                    <a:lnTo>
                      <a:pt x="60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16" name="Google Shape;268;p28"/>
              <p:cNvSpPr/>
              <p:nvPr/>
            </p:nvSpPr>
            <p:spPr>
              <a:xfrm>
                <a:off x="975489" y="896376"/>
                <a:ext cx="151247" cy="346025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329" extrusionOk="0">
                    <a:moveTo>
                      <a:pt x="32" y="0"/>
                    </a:moveTo>
                    <a:lnTo>
                      <a:pt x="0" y="2328"/>
                    </a:lnTo>
                    <a:lnTo>
                      <a:pt x="923" y="2328"/>
                    </a:lnTo>
                    <a:lnTo>
                      <a:pt x="1018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17" name="Google Shape;269;p28"/>
              <p:cNvSpPr/>
              <p:nvPr/>
            </p:nvSpPr>
            <p:spPr>
              <a:xfrm>
                <a:off x="1385256" y="991463"/>
                <a:ext cx="109201" cy="250939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689" extrusionOk="0">
                    <a:moveTo>
                      <a:pt x="42" y="0"/>
                    </a:moveTo>
                    <a:lnTo>
                      <a:pt x="0" y="1688"/>
                    </a:lnTo>
                    <a:lnTo>
                      <a:pt x="734" y="1688"/>
                    </a:lnTo>
                    <a:lnTo>
                      <a:pt x="692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18" name="Google Shape;270;p28"/>
              <p:cNvSpPr/>
              <p:nvPr/>
            </p:nvSpPr>
            <p:spPr>
              <a:xfrm>
                <a:off x="1280809" y="896376"/>
                <a:ext cx="88995" cy="34602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329" extrusionOk="0">
                    <a:moveTo>
                      <a:pt x="1" y="0"/>
                    </a:moveTo>
                    <a:lnTo>
                      <a:pt x="64" y="2328"/>
                    </a:lnTo>
                    <a:lnTo>
                      <a:pt x="598" y="2328"/>
                    </a:lnTo>
                    <a:lnTo>
                      <a:pt x="567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19" name="Google Shape;271;p28"/>
              <p:cNvSpPr/>
              <p:nvPr/>
            </p:nvSpPr>
            <p:spPr>
              <a:xfrm>
                <a:off x="1126589" y="929062"/>
                <a:ext cx="146641" cy="313339"/>
              </a:xfrm>
              <a:custGeom>
                <a:avLst/>
                <a:gdLst/>
                <a:ahLst/>
                <a:cxnLst/>
                <a:rect l="l" t="t" r="r" b="b"/>
                <a:pathLst>
                  <a:path w="987" h="2109" extrusionOk="0">
                    <a:moveTo>
                      <a:pt x="84" y="1"/>
                    </a:moveTo>
                    <a:lnTo>
                      <a:pt x="1" y="2108"/>
                    </a:lnTo>
                    <a:lnTo>
                      <a:pt x="986" y="2108"/>
                    </a:lnTo>
                    <a:lnTo>
                      <a:pt x="902" y="64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0" name="Google Shape;272;p28"/>
              <p:cNvSpPr/>
              <p:nvPr/>
            </p:nvSpPr>
            <p:spPr>
              <a:xfrm>
                <a:off x="1502036" y="924456"/>
                <a:ext cx="151247" cy="317945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140" extrusionOk="0">
                    <a:moveTo>
                      <a:pt x="1" y="0"/>
                    </a:moveTo>
                    <a:lnTo>
                      <a:pt x="32" y="2139"/>
                    </a:lnTo>
                    <a:lnTo>
                      <a:pt x="1018" y="2139"/>
                    </a:lnTo>
                    <a:lnTo>
                      <a:pt x="913" y="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1" name="Google Shape;273;p28"/>
              <p:cNvSpPr/>
              <p:nvPr/>
            </p:nvSpPr>
            <p:spPr>
              <a:xfrm>
                <a:off x="1667250" y="1116116"/>
                <a:ext cx="112321" cy="126287"/>
              </a:xfrm>
              <a:custGeom>
                <a:avLst/>
                <a:gdLst/>
                <a:ahLst/>
                <a:cxnLst/>
                <a:rect l="l" t="t" r="r" b="b"/>
                <a:pathLst>
                  <a:path w="756" h="850" extrusionOk="0">
                    <a:moveTo>
                      <a:pt x="0" y="0"/>
                    </a:moveTo>
                    <a:lnTo>
                      <a:pt x="11" y="839"/>
                    </a:lnTo>
                    <a:lnTo>
                      <a:pt x="755" y="849"/>
                    </a:lnTo>
                    <a:lnTo>
                      <a:pt x="713" y="315"/>
                    </a:lnTo>
                    <a:cubicBezTo>
                      <a:pt x="483" y="189"/>
                      <a:pt x="242" y="94"/>
                      <a:pt x="0" y="0"/>
                    </a:cubicBez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2" name="Google Shape;274;p28"/>
              <p:cNvSpPr/>
              <p:nvPr/>
            </p:nvSpPr>
            <p:spPr>
              <a:xfrm>
                <a:off x="975489" y="1031875"/>
                <a:ext cx="146641" cy="210527"/>
              </a:xfrm>
              <a:custGeom>
                <a:avLst/>
                <a:gdLst/>
                <a:ahLst/>
                <a:cxnLst/>
                <a:rect l="l" t="t" r="r" b="b"/>
                <a:pathLst>
                  <a:path w="987" h="1417" extrusionOk="0">
                    <a:moveTo>
                      <a:pt x="986" y="1"/>
                    </a:moveTo>
                    <a:lnTo>
                      <a:pt x="986" y="1"/>
                    </a:lnTo>
                    <a:cubicBezTo>
                      <a:pt x="651" y="11"/>
                      <a:pt x="325" y="43"/>
                      <a:pt x="21" y="74"/>
                    </a:cubicBezTo>
                    <a:lnTo>
                      <a:pt x="0" y="1416"/>
                    </a:lnTo>
                    <a:lnTo>
                      <a:pt x="923" y="1416"/>
                    </a:lnTo>
                    <a:lnTo>
                      <a:pt x="986" y="1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3" name="Google Shape;275;p28"/>
              <p:cNvSpPr/>
              <p:nvPr/>
            </p:nvSpPr>
            <p:spPr>
              <a:xfrm>
                <a:off x="1385256" y="1049109"/>
                <a:ext cx="109201" cy="194779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311" extrusionOk="0">
                    <a:moveTo>
                      <a:pt x="32" y="0"/>
                    </a:moveTo>
                    <a:lnTo>
                      <a:pt x="0" y="1311"/>
                    </a:lnTo>
                    <a:lnTo>
                      <a:pt x="734" y="1300"/>
                    </a:lnTo>
                    <a:lnTo>
                      <a:pt x="703" y="115"/>
                    </a:lnTo>
                    <a:cubicBezTo>
                      <a:pt x="483" y="74"/>
                      <a:pt x="262" y="32"/>
                      <a:pt x="32" y="0"/>
                    </a:cubicBez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4" name="Google Shape;276;p28"/>
              <p:cNvSpPr/>
              <p:nvPr/>
            </p:nvSpPr>
            <p:spPr>
              <a:xfrm>
                <a:off x="1283929" y="1036629"/>
                <a:ext cx="85875" cy="205773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385" extrusionOk="0">
                    <a:moveTo>
                      <a:pt x="1" y="0"/>
                    </a:moveTo>
                    <a:lnTo>
                      <a:pt x="43" y="1384"/>
                    </a:lnTo>
                    <a:lnTo>
                      <a:pt x="577" y="1384"/>
                    </a:lnTo>
                    <a:lnTo>
                      <a:pt x="556" y="53"/>
                    </a:lnTo>
                    <a:cubicBezTo>
                      <a:pt x="378" y="32"/>
                      <a:pt x="189" y="11"/>
                      <a:pt x="1" y="0"/>
                    </a:cubicBez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5" name="Google Shape;277;p28"/>
              <p:cNvSpPr/>
              <p:nvPr/>
            </p:nvSpPr>
            <p:spPr>
              <a:xfrm>
                <a:off x="1126589" y="1031875"/>
                <a:ext cx="146641" cy="210527"/>
              </a:xfrm>
              <a:custGeom>
                <a:avLst/>
                <a:gdLst/>
                <a:ahLst/>
                <a:cxnLst/>
                <a:rect l="l" t="t" r="r" b="b"/>
                <a:pathLst>
                  <a:path w="987" h="1417" extrusionOk="0">
                    <a:moveTo>
                      <a:pt x="63" y="1"/>
                    </a:moveTo>
                    <a:lnTo>
                      <a:pt x="1" y="1416"/>
                    </a:lnTo>
                    <a:lnTo>
                      <a:pt x="986" y="1416"/>
                    </a:lnTo>
                    <a:lnTo>
                      <a:pt x="934" y="22"/>
                    </a:lnTo>
                    <a:cubicBezTo>
                      <a:pt x="630" y="1"/>
                      <a:pt x="347" y="1"/>
                      <a:pt x="63" y="1"/>
                    </a:cubicBez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6" name="Google Shape;278;p28"/>
              <p:cNvSpPr/>
              <p:nvPr/>
            </p:nvSpPr>
            <p:spPr>
              <a:xfrm>
                <a:off x="1505156" y="1069315"/>
                <a:ext cx="148127" cy="173087"/>
              </a:xfrm>
              <a:custGeom>
                <a:avLst/>
                <a:gdLst/>
                <a:ahLst/>
                <a:cxnLst/>
                <a:rect l="l" t="t" r="r" b="b"/>
                <a:pathLst>
                  <a:path w="997" h="1165" extrusionOk="0">
                    <a:moveTo>
                      <a:pt x="1" y="0"/>
                    </a:moveTo>
                    <a:lnTo>
                      <a:pt x="11" y="1164"/>
                    </a:lnTo>
                    <a:lnTo>
                      <a:pt x="997" y="1164"/>
                    </a:lnTo>
                    <a:lnTo>
                      <a:pt x="955" y="263"/>
                    </a:lnTo>
                    <a:cubicBezTo>
                      <a:pt x="640" y="158"/>
                      <a:pt x="326" y="63"/>
                      <a:pt x="1" y="0"/>
                    </a:cubicBez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7" name="Google Shape;279;p28"/>
              <p:cNvSpPr/>
              <p:nvPr/>
            </p:nvSpPr>
            <p:spPr>
              <a:xfrm>
                <a:off x="995696" y="1203329"/>
                <a:ext cx="90481" cy="2347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8" extrusionOk="0">
                    <a:moveTo>
                      <a:pt x="11" y="0"/>
                    </a:moveTo>
                    <a:lnTo>
                      <a:pt x="1" y="158"/>
                    </a:lnTo>
                    <a:lnTo>
                      <a:pt x="609" y="158"/>
                    </a:lnTo>
                    <a:lnTo>
                      <a:pt x="609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8" name="Google Shape;280;p28"/>
              <p:cNvSpPr/>
              <p:nvPr/>
            </p:nvSpPr>
            <p:spPr>
              <a:xfrm>
                <a:off x="997330" y="1165888"/>
                <a:ext cx="90481" cy="2198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48" extrusionOk="0">
                    <a:moveTo>
                      <a:pt x="0" y="1"/>
                    </a:moveTo>
                    <a:lnTo>
                      <a:pt x="0" y="147"/>
                    </a:lnTo>
                    <a:lnTo>
                      <a:pt x="598" y="147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29" name="Google Shape;281;p28"/>
              <p:cNvSpPr/>
              <p:nvPr/>
            </p:nvSpPr>
            <p:spPr>
              <a:xfrm>
                <a:off x="1156155" y="1193969"/>
                <a:ext cx="85875" cy="29715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00" extrusionOk="0">
                    <a:moveTo>
                      <a:pt x="1" y="0"/>
                    </a:moveTo>
                    <a:lnTo>
                      <a:pt x="1" y="200"/>
                    </a:lnTo>
                    <a:lnTo>
                      <a:pt x="578" y="200"/>
                    </a:lnTo>
                    <a:lnTo>
                      <a:pt x="578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0" name="Google Shape;282;p28"/>
              <p:cNvSpPr/>
              <p:nvPr/>
            </p:nvSpPr>
            <p:spPr>
              <a:xfrm>
                <a:off x="989455" y="910341"/>
                <a:ext cx="99841" cy="20503"/>
              </a:xfrm>
              <a:custGeom>
                <a:avLst/>
                <a:gdLst/>
                <a:ahLst/>
                <a:cxnLst/>
                <a:rect l="l" t="t" r="r" b="b"/>
                <a:pathLst>
                  <a:path w="672" h="138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672" y="137"/>
                    </a:lnTo>
                    <a:lnTo>
                      <a:pt x="672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1" name="Google Shape;283;p28"/>
              <p:cNvSpPr/>
              <p:nvPr/>
            </p:nvSpPr>
            <p:spPr>
              <a:xfrm>
                <a:off x="1318695" y="916582"/>
                <a:ext cx="18423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7" extrusionOk="0">
                    <a:moveTo>
                      <a:pt x="63" y="0"/>
                    </a:moveTo>
                    <a:cubicBezTo>
                      <a:pt x="0" y="0"/>
                      <a:pt x="0" y="117"/>
                      <a:pt x="63" y="117"/>
                    </a:cubicBezTo>
                    <a:cubicBezTo>
                      <a:pt x="65" y="117"/>
                      <a:pt x="68" y="117"/>
                      <a:pt x="71" y="116"/>
                    </a:cubicBezTo>
                    <a:cubicBezTo>
                      <a:pt x="92" y="116"/>
                      <a:pt x="123" y="95"/>
                      <a:pt x="123" y="64"/>
                    </a:cubicBezTo>
                    <a:cubicBezTo>
                      <a:pt x="123" y="32"/>
                      <a:pt x="92" y="1"/>
                      <a:pt x="71" y="1"/>
                    </a:cubicBezTo>
                    <a:cubicBezTo>
                      <a:pt x="68" y="0"/>
                      <a:pt x="65" y="0"/>
                      <a:pt x="63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2" name="Google Shape;284;p28"/>
              <p:cNvSpPr/>
              <p:nvPr/>
            </p:nvSpPr>
            <p:spPr>
              <a:xfrm>
                <a:off x="1196122" y="1158163"/>
                <a:ext cx="16343" cy="11292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6" extrusionOk="0">
                    <a:moveTo>
                      <a:pt x="57" y="0"/>
                    </a:moveTo>
                    <a:cubicBezTo>
                      <a:pt x="0" y="0"/>
                      <a:pt x="56" y="76"/>
                      <a:pt x="90" y="76"/>
                    </a:cubicBezTo>
                    <a:cubicBezTo>
                      <a:pt x="99" y="76"/>
                      <a:pt x="107" y="69"/>
                      <a:pt x="109" y="53"/>
                    </a:cubicBezTo>
                    <a:cubicBezTo>
                      <a:pt x="109" y="21"/>
                      <a:pt x="88" y="0"/>
                      <a:pt x="57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3" name="Google Shape;285;p28"/>
              <p:cNvSpPr/>
              <p:nvPr/>
            </p:nvSpPr>
            <p:spPr>
              <a:xfrm>
                <a:off x="1405462" y="1207935"/>
                <a:ext cx="67155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27" extrusionOk="0">
                    <a:moveTo>
                      <a:pt x="11" y="1"/>
                    </a:moveTo>
                    <a:lnTo>
                      <a:pt x="1" y="127"/>
                    </a:lnTo>
                    <a:lnTo>
                      <a:pt x="452" y="127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4" name="Google Shape;286;p28"/>
              <p:cNvSpPr/>
              <p:nvPr/>
            </p:nvSpPr>
            <p:spPr>
              <a:xfrm>
                <a:off x="1304284" y="1187729"/>
                <a:ext cx="54675" cy="43829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95" extrusionOk="0">
                    <a:moveTo>
                      <a:pt x="367" y="0"/>
                    </a:moveTo>
                    <a:lnTo>
                      <a:pt x="0" y="11"/>
                    </a:lnTo>
                    <a:lnTo>
                      <a:pt x="0" y="294"/>
                    </a:lnTo>
                    <a:lnTo>
                      <a:pt x="357" y="273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5" name="Google Shape;287;p28"/>
              <p:cNvSpPr/>
              <p:nvPr/>
            </p:nvSpPr>
            <p:spPr>
              <a:xfrm>
                <a:off x="1534722" y="943176"/>
                <a:ext cx="78149" cy="3432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31" extrusionOk="0">
                    <a:moveTo>
                      <a:pt x="11" y="0"/>
                    </a:moveTo>
                    <a:lnTo>
                      <a:pt x="1" y="231"/>
                    </a:lnTo>
                    <a:lnTo>
                      <a:pt x="525" y="231"/>
                    </a:lnTo>
                    <a:lnTo>
                      <a:pt x="525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6" name="Google Shape;288;p28"/>
              <p:cNvSpPr/>
              <p:nvPr/>
            </p:nvSpPr>
            <p:spPr>
              <a:xfrm>
                <a:off x="1673490" y="913462"/>
                <a:ext cx="6240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3" extrusionOk="0">
                    <a:moveTo>
                      <a:pt x="11" y="1"/>
                    </a:moveTo>
                    <a:lnTo>
                      <a:pt x="0" y="242"/>
                    </a:lnTo>
                    <a:lnTo>
                      <a:pt x="420" y="263"/>
                    </a:lnTo>
                    <a:lnTo>
                      <a:pt x="420" y="2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7" name="Google Shape;289;p28"/>
              <p:cNvSpPr/>
              <p:nvPr/>
            </p:nvSpPr>
            <p:spPr>
              <a:xfrm>
                <a:off x="1523876" y="1200209"/>
                <a:ext cx="104595" cy="28229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90" extrusionOk="0">
                    <a:moveTo>
                      <a:pt x="1" y="0"/>
                    </a:moveTo>
                    <a:lnTo>
                      <a:pt x="11" y="189"/>
                    </a:lnTo>
                    <a:lnTo>
                      <a:pt x="703" y="189"/>
                    </a:lnTo>
                    <a:lnTo>
                      <a:pt x="693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8" name="Google Shape;290;p28"/>
              <p:cNvSpPr/>
              <p:nvPr/>
            </p:nvSpPr>
            <p:spPr>
              <a:xfrm>
                <a:off x="1679730" y="1161283"/>
                <a:ext cx="78001" cy="71761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3" extrusionOk="0">
                    <a:moveTo>
                      <a:pt x="0" y="0"/>
                    </a:moveTo>
                    <a:lnTo>
                      <a:pt x="11" y="483"/>
                    </a:lnTo>
                    <a:lnTo>
                      <a:pt x="525" y="483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39" name="Google Shape;291;p28"/>
              <p:cNvSpPr/>
              <p:nvPr/>
            </p:nvSpPr>
            <p:spPr>
              <a:xfrm>
                <a:off x="1327610" y="1144048"/>
                <a:ext cx="7874" cy="32983"/>
              </a:xfrm>
              <a:custGeom>
                <a:avLst/>
                <a:gdLst/>
                <a:ahLst/>
                <a:cxnLst/>
                <a:rect l="l" t="t" r="r" b="b"/>
                <a:pathLst>
                  <a:path w="53" h="222" extrusionOk="0">
                    <a:moveTo>
                      <a:pt x="53" y="1"/>
                    </a:moveTo>
                    <a:lnTo>
                      <a:pt x="0" y="11"/>
                    </a:lnTo>
                    <a:lnTo>
                      <a:pt x="0" y="221"/>
                    </a:lnTo>
                    <a:lnTo>
                      <a:pt x="53" y="221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0" name="Google Shape;292;p28"/>
              <p:cNvSpPr/>
              <p:nvPr/>
            </p:nvSpPr>
            <p:spPr>
              <a:xfrm>
                <a:off x="1424183" y="1008252"/>
                <a:ext cx="26297" cy="21394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44" extrusionOk="0">
                    <a:moveTo>
                      <a:pt x="107" y="0"/>
                    </a:moveTo>
                    <a:cubicBezTo>
                      <a:pt x="103" y="0"/>
                      <a:pt x="99" y="1"/>
                      <a:pt x="95" y="2"/>
                    </a:cubicBezTo>
                    <a:cubicBezTo>
                      <a:pt x="32" y="2"/>
                      <a:pt x="0" y="86"/>
                      <a:pt x="53" y="128"/>
                    </a:cubicBezTo>
                    <a:cubicBezTo>
                      <a:pt x="66" y="139"/>
                      <a:pt x="80" y="143"/>
                      <a:pt x="95" y="143"/>
                    </a:cubicBezTo>
                    <a:cubicBezTo>
                      <a:pt x="137" y="143"/>
                      <a:pt x="176" y="102"/>
                      <a:pt x="168" y="55"/>
                    </a:cubicBezTo>
                    <a:cubicBezTo>
                      <a:pt x="159" y="28"/>
                      <a:pt x="134" y="0"/>
                      <a:pt x="107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1" name="Google Shape;293;p28"/>
              <p:cNvSpPr/>
              <p:nvPr/>
            </p:nvSpPr>
            <p:spPr>
              <a:xfrm>
                <a:off x="2778137" y="863689"/>
                <a:ext cx="74881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504" h="2549" extrusionOk="0">
                    <a:moveTo>
                      <a:pt x="0" y="0"/>
                    </a:moveTo>
                    <a:lnTo>
                      <a:pt x="21" y="2548"/>
                    </a:lnTo>
                    <a:lnTo>
                      <a:pt x="503" y="2548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2" name="Google Shape;294;p28"/>
              <p:cNvSpPr/>
              <p:nvPr/>
            </p:nvSpPr>
            <p:spPr>
              <a:xfrm>
                <a:off x="3683250" y="925942"/>
                <a:ext cx="113955" cy="316459"/>
              </a:xfrm>
              <a:custGeom>
                <a:avLst/>
                <a:gdLst/>
                <a:ahLst/>
                <a:cxnLst/>
                <a:rect l="l" t="t" r="r" b="b"/>
                <a:pathLst>
                  <a:path w="767" h="2130" extrusionOk="0">
                    <a:moveTo>
                      <a:pt x="1" y="1"/>
                    </a:moveTo>
                    <a:lnTo>
                      <a:pt x="32" y="2129"/>
                    </a:lnTo>
                    <a:lnTo>
                      <a:pt x="766" y="2129"/>
                    </a:lnTo>
                    <a:lnTo>
                      <a:pt x="609" y="1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3" name="Google Shape;295;p28"/>
              <p:cNvSpPr/>
              <p:nvPr/>
            </p:nvSpPr>
            <p:spPr>
              <a:xfrm>
                <a:off x="3801663" y="925942"/>
                <a:ext cx="98355" cy="316459"/>
              </a:xfrm>
              <a:custGeom>
                <a:avLst/>
                <a:gdLst/>
                <a:ahLst/>
                <a:cxnLst/>
                <a:rect l="l" t="t" r="r" b="b"/>
                <a:pathLst>
                  <a:path w="662" h="2130" extrusionOk="0">
                    <a:moveTo>
                      <a:pt x="22" y="1"/>
                    </a:moveTo>
                    <a:lnTo>
                      <a:pt x="1" y="2129"/>
                    </a:lnTo>
                    <a:lnTo>
                      <a:pt x="598" y="2129"/>
                    </a:lnTo>
                    <a:lnTo>
                      <a:pt x="661" y="1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4" name="Google Shape;296;p28"/>
              <p:cNvSpPr/>
              <p:nvPr/>
            </p:nvSpPr>
            <p:spPr>
              <a:xfrm>
                <a:off x="3683250" y="925942"/>
                <a:ext cx="106081" cy="22300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501" extrusionOk="0">
                    <a:moveTo>
                      <a:pt x="1" y="1"/>
                    </a:moveTo>
                    <a:lnTo>
                      <a:pt x="22" y="1500"/>
                    </a:lnTo>
                    <a:lnTo>
                      <a:pt x="74" y="1500"/>
                    </a:lnTo>
                    <a:cubicBezTo>
                      <a:pt x="294" y="1500"/>
                      <a:pt x="504" y="1490"/>
                      <a:pt x="714" y="1479"/>
                    </a:cubicBezTo>
                    <a:lnTo>
                      <a:pt x="609" y="1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5" name="Google Shape;297;p28"/>
              <p:cNvSpPr/>
              <p:nvPr/>
            </p:nvSpPr>
            <p:spPr>
              <a:xfrm>
                <a:off x="3801663" y="925942"/>
                <a:ext cx="98355" cy="218253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469" extrusionOk="0">
                    <a:moveTo>
                      <a:pt x="22" y="1"/>
                    </a:moveTo>
                    <a:lnTo>
                      <a:pt x="1" y="1469"/>
                    </a:lnTo>
                    <a:cubicBezTo>
                      <a:pt x="221" y="1448"/>
                      <a:pt x="431" y="1416"/>
                      <a:pt x="619" y="1385"/>
                    </a:cubicBezTo>
                    <a:lnTo>
                      <a:pt x="661" y="1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6" name="Google Shape;298;p28"/>
              <p:cNvSpPr/>
              <p:nvPr/>
            </p:nvSpPr>
            <p:spPr>
              <a:xfrm>
                <a:off x="3692610" y="940056"/>
                <a:ext cx="67155" cy="2496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68" extrusionOk="0">
                    <a:moveTo>
                      <a:pt x="1" y="0"/>
                    </a:moveTo>
                    <a:lnTo>
                      <a:pt x="11" y="168"/>
                    </a:lnTo>
                    <a:lnTo>
                      <a:pt x="451" y="168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7" name="Google Shape;299;p28"/>
              <p:cNvSpPr/>
              <p:nvPr/>
            </p:nvSpPr>
            <p:spPr>
              <a:xfrm>
                <a:off x="3817263" y="1189214"/>
                <a:ext cx="57795" cy="36103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43" extrusionOk="0">
                    <a:moveTo>
                      <a:pt x="0" y="1"/>
                    </a:moveTo>
                    <a:lnTo>
                      <a:pt x="11" y="242"/>
                    </a:lnTo>
                    <a:lnTo>
                      <a:pt x="388" y="242"/>
                    </a:lnTo>
                    <a:lnTo>
                      <a:pt x="388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8" name="Google Shape;300;p28"/>
              <p:cNvSpPr/>
              <p:nvPr/>
            </p:nvSpPr>
            <p:spPr>
              <a:xfrm>
                <a:off x="3821869" y="941542"/>
                <a:ext cx="70275" cy="21989"/>
              </a:xfrm>
              <a:custGeom>
                <a:avLst/>
                <a:gdLst/>
                <a:ahLst/>
                <a:cxnLst/>
                <a:rect l="l" t="t" r="r" b="b"/>
                <a:pathLst>
                  <a:path w="473" h="148" extrusionOk="0">
                    <a:moveTo>
                      <a:pt x="1" y="1"/>
                    </a:moveTo>
                    <a:lnTo>
                      <a:pt x="11" y="147"/>
                    </a:lnTo>
                    <a:lnTo>
                      <a:pt x="473" y="147"/>
                    </a:lnTo>
                    <a:lnTo>
                      <a:pt x="47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49" name="Google Shape;301;p28"/>
              <p:cNvSpPr/>
              <p:nvPr/>
            </p:nvSpPr>
            <p:spPr>
              <a:xfrm>
                <a:off x="3734656" y="1203329"/>
                <a:ext cx="11143" cy="14114"/>
              </a:xfrm>
              <a:custGeom>
                <a:avLst/>
                <a:gdLst/>
                <a:ahLst/>
                <a:cxnLst/>
                <a:rect l="l" t="t" r="r" b="b"/>
                <a:pathLst>
                  <a:path w="75" h="95" extrusionOk="0">
                    <a:moveTo>
                      <a:pt x="32" y="0"/>
                    </a:moveTo>
                    <a:cubicBezTo>
                      <a:pt x="11" y="0"/>
                      <a:pt x="1" y="21"/>
                      <a:pt x="1" y="42"/>
                    </a:cubicBezTo>
                    <a:cubicBezTo>
                      <a:pt x="1" y="74"/>
                      <a:pt x="11" y="95"/>
                      <a:pt x="32" y="95"/>
                    </a:cubicBezTo>
                    <a:cubicBezTo>
                      <a:pt x="64" y="95"/>
                      <a:pt x="74" y="74"/>
                      <a:pt x="74" y="42"/>
                    </a:cubicBezTo>
                    <a:cubicBezTo>
                      <a:pt x="74" y="21"/>
                      <a:pt x="64" y="0"/>
                      <a:pt x="32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0" name="Google Shape;302;p28"/>
              <p:cNvSpPr/>
              <p:nvPr/>
            </p:nvSpPr>
            <p:spPr>
              <a:xfrm>
                <a:off x="3723810" y="985223"/>
                <a:ext cx="10994" cy="14114"/>
              </a:xfrm>
              <a:custGeom>
                <a:avLst/>
                <a:gdLst/>
                <a:ahLst/>
                <a:cxnLst/>
                <a:rect l="l" t="t" r="r" b="b"/>
                <a:pathLst>
                  <a:path w="74" h="95" extrusionOk="0">
                    <a:moveTo>
                      <a:pt x="42" y="0"/>
                    </a:moveTo>
                    <a:cubicBezTo>
                      <a:pt x="21" y="0"/>
                      <a:pt x="0" y="21"/>
                      <a:pt x="0" y="42"/>
                    </a:cubicBezTo>
                    <a:cubicBezTo>
                      <a:pt x="0" y="74"/>
                      <a:pt x="21" y="95"/>
                      <a:pt x="42" y="95"/>
                    </a:cubicBezTo>
                    <a:cubicBezTo>
                      <a:pt x="63" y="95"/>
                      <a:pt x="74" y="74"/>
                      <a:pt x="74" y="42"/>
                    </a:cubicBezTo>
                    <a:cubicBezTo>
                      <a:pt x="74" y="21"/>
                      <a:pt x="63" y="0"/>
                      <a:pt x="42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1" name="Google Shape;303;p28"/>
              <p:cNvSpPr/>
              <p:nvPr/>
            </p:nvSpPr>
            <p:spPr>
              <a:xfrm>
                <a:off x="3839104" y="1156528"/>
                <a:ext cx="12629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7" extrusionOk="0">
                    <a:moveTo>
                      <a:pt x="42" y="1"/>
                    </a:moveTo>
                    <a:cubicBezTo>
                      <a:pt x="21" y="1"/>
                      <a:pt x="0" y="32"/>
                      <a:pt x="0" y="64"/>
                    </a:cubicBezTo>
                    <a:cubicBezTo>
                      <a:pt x="0" y="85"/>
                      <a:pt x="21" y="116"/>
                      <a:pt x="42" y="116"/>
                    </a:cubicBezTo>
                    <a:cubicBezTo>
                      <a:pt x="63" y="116"/>
                      <a:pt x="84" y="85"/>
                      <a:pt x="84" y="64"/>
                    </a:cubicBezTo>
                    <a:cubicBezTo>
                      <a:pt x="84" y="32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2" name="Google Shape;304;p28"/>
              <p:cNvSpPr/>
              <p:nvPr/>
            </p:nvSpPr>
            <p:spPr>
              <a:xfrm>
                <a:off x="3918591" y="1013155"/>
                <a:ext cx="112321" cy="229247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543" extrusionOk="0">
                    <a:moveTo>
                      <a:pt x="0" y="1"/>
                    </a:moveTo>
                    <a:lnTo>
                      <a:pt x="0" y="1542"/>
                    </a:lnTo>
                    <a:lnTo>
                      <a:pt x="713" y="1542"/>
                    </a:lnTo>
                    <a:lnTo>
                      <a:pt x="755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3" name="Google Shape;305;p28"/>
              <p:cNvSpPr/>
              <p:nvPr/>
            </p:nvSpPr>
            <p:spPr>
              <a:xfrm>
                <a:off x="3918591" y="1013155"/>
                <a:ext cx="112321" cy="11707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88" extrusionOk="0">
                    <a:moveTo>
                      <a:pt x="0" y="1"/>
                    </a:moveTo>
                    <a:lnTo>
                      <a:pt x="0" y="662"/>
                    </a:lnTo>
                    <a:cubicBezTo>
                      <a:pt x="220" y="704"/>
                      <a:pt x="472" y="745"/>
                      <a:pt x="734" y="787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4" name="Google Shape;306;p28"/>
              <p:cNvSpPr/>
              <p:nvPr/>
            </p:nvSpPr>
            <p:spPr>
              <a:xfrm>
                <a:off x="3929437" y="1025635"/>
                <a:ext cx="76515" cy="32983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22" extrusionOk="0">
                    <a:moveTo>
                      <a:pt x="514" y="1"/>
                    </a:moveTo>
                    <a:lnTo>
                      <a:pt x="11" y="22"/>
                    </a:lnTo>
                    <a:lnTo>
                      <a:pt x="0" y="221"/>
                    </a:lnTo>
                    <a:lnTo>
                      <a:pt x="504" y="200"/>
                    </a:lnTo>
                    <a:lnTo>
                      <a:pt x="514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5" name="Google Shape;307;p28"/>
              <p:cNvSpPr/>
              <p:nvPr/>
            </p:nvSpPr>
            <p:spPr>
              <a:xfrm>
                <a:off x="3930922" y="1203329"/>
                <a:ext cx="71909" cy="3283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21" extrusionOk="0">
                    <a:moveTo>
                      <a:pt x="483" y="0"/>
                    </a:moveTo>
                    <a:lnTo>
                      <a:pt x="11" y="21"/>
                    </a:lnTo>
                    <a:lnTo>
                      <a:pt x="1" y="220"/>
                    </a:lnTo>
                    <a:lnTo>
                      <a:pt x="473" y="200"/>
                    </a:lnTo>
                    <a:lnTo>
                      <a:pt x="483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6" name="Google Shape;308;p28"/>
              <p:cNvSpPr/>
              <p:nvPr/>
            </p:nvSpPr>
            <p:spPr>
              <a:xfrm>
                <a:off x="4049336" y="863689"/>
                <a:ext cx="101475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683" h="2549" extrusionOk="0">
                    <a:moveTo>
                      <a:pt x="1" y="0"/>
                    </a:moveTo>
                    <a:lnTo>
                      <a:pt x="32" y="2548"/>
                    </a:lnTo>
                    <a:lnTo>
                      <a:pt x="683" y="2548"/>
                    </a:lnTo>
                    <a:lnTo>
                      <a:pt x="546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7" name="Google Shape;309;p28"/>
              <p:cNvSpPr/>
              <p:nvPr/>
            </p:nvSpPr>
            <p:spPr>
              <a:xfrm>
                <a:off x="4155269" y="863689"/>
                <a:ext cx="88995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549" extrusionOk="0">
                    <a:moveTo>
                      <a:pt x="22" y="0"/>
                    </a:moveTo>
                    <a:lnTo>
                      <a:pt x="1" y="2548"/>
                    </a:lnTo>
                    <a:lnTo>
                      <a:pt x="536" y="2548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8" name="Google Shape;310;p28"/>
              <p:cNvSpPr/>
              <p:nvPr/>
            </p:nvSpPr>
            <p:spPr>
              <a:xfrm>
                <a:off x="4049336" y="863689"/>
                <a:ext cx="95235" cy="268025"/>
              </a:xfrm>
              <a:custGeom>
                <a:avLst/>
                <a:gdLst/>
                <a:ahLst/>
                <a:cxnLst/>
                <a:rect l="l" t="t" r="r" b="b"/>
                <a:pathLst>
                  <a:path w="641" h="1804" extrusionOk="0">
                    <a:moveTo>
                      <a:pt x="1" y="0"/>
                    </a:moveTo>
                    <a:lnTo>
                      <a:pt x="22" y="1804"/>
                    </a:lnTo>
                    <a:lnTo>
                      <a:pt x="64" y="1804"/>
                    </a:lnTo>
                    <a:cubicBezTo>
                      <a:pt x="263" y="1793"/>
                      <a:pt x="452" y="1783"/>
                      <a:pt x="641" y="1772"/>
                    </a:cubicBezTo>
                    <a:lnTo>
                      <a:pt x="546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59" name="Google Shape;311;p28"/>
              <p:cNvSpPr/>
              <p:nvPr/>
            </p:nvSpPr>
            <p:spPr>
              <a:xfrm>
                <a:off x="4156903" y="863689"/>
                <a:ext cx="87361" cy="26178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62" extrusionOk="0">
                    <a:moveTo>
                      <a:pt x="21" y="0"/>
                    </a:moveTo>
                    <a:lnTo>
                      <a:pt x="0" y="1762"/>
                    </a:lnTo>
                    <a:cubicBezTo>
                      <a:pt x="189" y="1730"/>
                      <a:pt x="368" y="1699"/>
                      <a:pt x="556" y="1657"/>
                    </a:cubicBezTo>
                    <a:lnTo>
                      <a:pt x="588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0" name="Google Shape;312;p28"/>
              <p:cNvSpPr/>
              <p:nvPr/>
            </p:nvSpPr>
            <p:spPr>
              <a:xfrm>
                <a:off x="4169384" y="1179854"/>
                <a:ext cx="53040" cy="4234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5" extrusionOk="0">
                    <a:moveTo>
                      <a:pt x="0" y="1"/>
                    </a:moveTo>
                    <a:lnTo>
                      <a:pt x="11" y="284"/>
                    </a:lnTo>
                    <a:lnTo>
                      <a:pt x="357" y="284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1" name="Google Shape;313;p28"/>
              <p:cNvSpPr/>
              <p:nvPr/>
            </p:nvSpPr>
            <p:spPr>
              <a:xfrm>
                <a:off x="4096137" y="1195455"/>
                <a:ext cx="9509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17" extrusionOk="0">
                    <a:moveTo>
                      <a:pt x="32" y="1"/>
                    </a:moveTo>
                    <a:cubicBezTo>
                      <a:pt x="11" y="1"/>
                      <a:pt x="1" y="22"/>
                      <a:pt x="1" y="53"/>
                    </a:cubicBezTo>
                    <a:cubicBezTo>
                      <a:pt x="1" y="85"/>
                      <a:pt x="11" y="116"/>
                      <a:pt x="32" y="116"/>
                    </a:cubicBezTo>
                    <a:cubicBezTo>
                      <a:pt x="42" y="116"/>
                      <a:pt x="63" y="85"/>
                      <a:pt x="63" y="53"/>
                    </a:cubicBezTo>
                    <a:cubicBezTo>
                      <a:pt x="63" y="22"/>
                      <a:pt x="53" y="1"/>
                      <a:pt x="3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2" name="Google Shape;314;p28"/>
              <p:cNvSpPr/>
              <p:nvPr/>
            </p:nvSpPr>
            <p:spPr>
              <a:xfrm>
                <a:off x="4086777" y="935302"/>
                <a:ext cx="9509" cy="15749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6" extrusionOk="0">
                    <a:moveTo>
                      <a:pt x="32" y="1"/>
                    </a:moveTo>
                    <a:cubicBezTo>
                      <a:pt x="11" y="1"/>
                      <a:pt x="1" y="22"/>
                      <a:pt x="1" y="53"/>
                    </a:cubicBezTo>
                    <a:cubicBezTo>
                      <a:pt x="1" y="85"/>
                      <a:pt x="11" y="105"/>
                      <a:pt x="32" y="105"/>
                    </a:cubicBezTo>
                    <a:cubicBezTo>
                      <a:pt x="53" y="105"/>
                      <a:pt x="64" y="85"/>
                      <a:pt x="64" y="53"/>
                    </a:cubicBezTo>
                    <a:cubicBezTo>
                      <a:pt x="64" y="22"/>
                      <a:pt x="53" y="1"/>
                      <a:pt x="3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3" name="Google Shape;315;p28"/>
              <p:cNvSpPr/>
              <p:nvPr/>
            </p:nvSpPr>
            <p:spPr>
              <a:xfrm>
                <a:off x="4189590" y="1140928"/>
                <a:ext cx="11143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75" h="127" extrusionOk="0">
                    <a:moveTo>
                      <a:pt x="32" y="1"/>
                    </a:moveTo>
                    <a:cubicBezTo>
                      <a:pt x="11" y="1"/>
                      <a:pt x="1" y="22"/>
                      <a:pt x="1" y="64"/>
                    </a:cubicBezTo>
                    <a:cubicBezTo>
                      <a:pt x="1" y="95"/>
                      <a:pt x="11" y="127"/>
                      <a:pt x="32" y="127"/>
                    </a:cubicBezTo>
                    <a:cubicBezTo>
                      <a:pt x="53" y="127"/>
                      <a:pt x="74" y="95"/>
                      <a:pt x="74" y="64"/>
                    </a:cubicBezTo>
                    <a:cubicBezTo>
                      <a:pt x="74" y="22"/>
                      <a:pt x="64" y="1"/>
                      <a:pt x="3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4" name="Google Shape;316;p28"/>
              <p:cNvSpPr/>
              <p:nvPr/>
            </p:nvSpPr>
            <p:spPr>
              <a:xfrm>
                <a:off x="2860596" y="863689"/>
                <a:ext cx="112321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49" extrusionOk="0">
                    <a:moveTo>
                      <a:pt x="1" y="0"/>
                    </a:moveTo>
                    <a:lnTo>
                      <a:pt x="22" y="2548"/>
                    </a:lnTo>
                    <a:lnTo>
                      <a:pt x="756" y="2548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5" name="Google Shape;317;p28"/>
              <p:cNvSpPr/>
              <p:nvPr/>
            </p:nvSpPr>
            <p:spPr>
              <a:xfrm>
                <a:off x="2977523" y="863689"/>
                <a:ext cx="98206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549" extrusionOk="0">
                    <a:moveTo>
                      <a:pt x="21" y="0"/>
                    </a:moveTo>
                    <a:lnTo>
                      <a:pt x="0" y="2548"/>
                    </a:lnTo>
                    <a:lnTo>
                      <a:pt x="598" y="2548"/>
                    </a:lnTo>
                    <a:lnTo>
                      <a:pt x="661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6" name="Google Shape;318;p28"/>
              <p:cNvSpPr/>
              <p:nvPr/>
            </p:nvSpPr>
            <p:spPr>
              <a:xfrm>
                <a:off x="2673690" y="894741"/>
                <a:ext cx="96721" cy="34766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2340" extrusionOk="0">
                    <a:moveTo>
                      <a:pt x="1" y="1"/>
                    </a:moveTo>
                    <a:lnTo>
                      <a:pt x="11" y="2339"/>
                    </a:lnTo>
                    <a:lnTo>
                      <a:pt x="651" y="2339"/>
                    </a:lnTo>
                    <a:lnTo>
                      <a:pt x="588" y="3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7" name="Google Shape;319;p28"/>
              <p:cNvSpPr/>
              <p:nvPr/>
            </p:nvSpPr>
            <p:spPr>
              <a:xfrm>
                <a:off x="2778137" y="863689"/>
                <a:ext cx="70126" cy="266539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794" extrusionOk="0">
                    <a:moveTo>
                      <a:pt x="0" y="0"/>
                    </a:moveTo>
                    <a:lnTo>
                      <a:pt x="11" y="1772"/>
                    </a:lnTo>
                    <a:cubicBezTo>
                      <a:pt x="157" y="1783"/>
                      <a:pt x="315" y="1793"/>
                      <a:pt x="472" y="1793"/>
                    </a:cubicBezTo>
                    <a:lnTo>
                      <a:pt x="39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8" name="Google Shape;320;p28"/>
              <p:cNvSpPr/>
              <p:nvPr/>
            </p:nvSpPr>
            <p:spPr>
              <a:xfrm>
                <a:off x="2860596" y="863689"/>
                <a:ext cx="104595" cy="268025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804" extrusionOk="0">
                    <a:moveTo>
                      <a:pt x="1" y="0"/>
                    </a:moveTo>
                    <a:lnTo>
                      <a:pt x="22" y="1804"/>
                    </a:lnTo>
                    <a:lnTo>
                      <a:pt x="64" y="1804"/>
                    </a:lnTo>
                    <a:cubicBezTo>
                      <a:pt x="284" y="1804"/>
                      <a:pt x="504" y="1783"/>
                      <a:pt x="703" y="1772"/>
                    </a:cubicBezTo>
                    <a:lnTo>
                      <a:pt x="59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69" name="Google Shape;321;p28"/>
              <p:cNvSpPr/>
              <p:nvPr/>
            </p:nvSpPr>
            <p:spPr>
              <a:xfrm>
                <a:off x="2979009" y="863689"/>
                <a:ext cx="96721" cy="261785"/>
              </a:xfrm>
              <a:custGeom>
                <a:avLst/>
                <a:gdLst/>
                <a:ahLst/>
                <a:cxnLst/>
                <a:rect l="l" t="t" r="r" b="b"/>
                <a:pathLst>
                  <a:path w="651" h="1762" extrusionOk="0">
                    <a:moveTo>
                      <a:pt x="11" y="0"/>
                    </a:moveTo>
                    <a:lnTo>
                      <a:pt x="1" y="1762"/>
                    </a:lnTo>
                    <a:cubicBezTo>
                      <a:pt x="211" y="1730"/>
                      <a:pt x="410" y="1699"/>
                      <a:pt x="609" y="1657"/>
                    </a:cubicBez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0" name="Google Shape;322;p28"/>
              <p:cNvSpPr/>
              <p:nvPr/>
            </p:nvSpPr>
            <p:spPr>
              <a:xfrm>
                <a:off x="2673690" y="894741"/>
                <a:ext cx="93601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553" extrusionOk="0">
                    <a:moveTo>
                      <a:pt x="1" y="1"/>
                    </a:moveTo>
                    <a:lnTo>
                      <a:pt x="11" y="1448"/>
                    </a:lnTo>
                    <a:cubicBezTo>
                      <a:pt x="210" y="1501"/>
                      <a:pt x="420" y="1532"/>
                      <a:pt x="630" y="1553"/>
                    </a:cubicBezTo>
                    <a:lnTo>
                      <a:pt x="588" y="3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1" name="Google Shape;323;p28"/>
              <p:cNvSpPr/>
              <p:nvPr/>
            </p:nvSpPr>
            <p:spPr>
              <a:xfrm>
                <a:off x="2686170" y="913462"/>
                <a:ext cx="64035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59" extrusionOk="0">
                    <a:moveTo>
                      <a:pt x="0" y="1"/>
                    </a:moveTo>
                    <a:lnTo>
                      <a:pt x="0" y="158"/>
                    </a:lnTo>
                    <a:lnTo>
                      <a:pt x="430" y="158"/>
                    </a:lnTo>
                    <a:lnTo>
                      <a:pt x="42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2" name="Google Shape;324;p28"/>
              <p:cNvSpPr/>
              <p:nvPr/>
            </p:nvSpPr>
            <p:spPr>
              <a:xfrm>
                <a:off x="2687656" y="952388"/>
                <a:ext cx="62549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59" extrusionOk="0">
                    <a:moveTo>
                      <a:pt x="1" y="1"/>
                    </a:moveTo>
                    <a:lnTo>
                      <a:pt x="1" y="158"/>
                    </a:lnTo>
                    <a:lnTo>
                      <a:pt x="420" y="158"/>
                    </a:lnTo>
                    <a:lnTo>
                      <a:pt x="42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3" name="Google Shape;325;p28"/>
              <p:cNvSpPr/>
              <p:nvPr/>
            </p:nvSpPr>
            <p:spPr>
              <a:xfrm>
                <a:off x="2684536" y="1201695"/>
                <a:ext cx="70275" cy="20503"/>
              </a:xfrm>
              <a:custGeom>
                <a:avLst/>
                <a:gdLst/>
                <a:ahLst/>
                <a:cxnLst/>
                <a:rect l="l" t="t" r="r" b="b"/>
                <a:pathLst>
                  <a:path w="473" h="138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473" y="137"/>
                    </a:lnTo>
                    <a:lnTo>
                      <a:pt x="47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4" name="Google Shape;326;p28"/>
              <p:cNvSpPr/>
              <p:nvPr/>
            </p:nvSpPr>
            <p:spPr>
              <a:xfrm>
                <a:off x="2807703" y="1198575"/>
                <a:ext cx="10994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74" h="117" extrusionOk="0">
                    <a:moveTo>
                      <a:pt x="32" y="1"/>
                    </a:moveTo>
                    <a:cubicBezTo>
                      <a:pt x="11" y="1"/>
                      <a:pt x="0" y="22"/>
                      <a:pt x="0" y="53"/>
                    </a:cubicBezTo>
                    <a:cubicBezTo>
                      <a:pt x="0" y="85"/>
                      <a:pt x="11" y="116"/>
                      <a:pt x="32" y="116"/>
                    </a:cubicBezTo>
                    <a:cubicBezTo>
                      <a:pt x="53" y="116"/>
                      <a:pt x="74" y="85"/>
                      <a:pt x="74" y="53"/>
                    </a:cubicBezTo>
                    <a:cubicBezTo>
                      <a:pt x="74" y="22"/>
                      <a:pt x="53" y="1"/>
                      <a:pt x="3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5" name="Google Shape;327;p28"/>
              <p:cNvSpPr/>
              <p:nvPr/>
            </p:nvSpPr>
            <p:spPr>
              <a:xfrm>
                <a:off x="2993124" y="1179854"/>
                <a:ext cx="59280" cy="42343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85" extrusionOk="0">
                    <a:moveTo>
                      <a:pt x="0" y="1"/>
                    </a:moveTo>
                    <a:lnTo>
                      <a:pt x="11" y="284"/>
                    </a:lnTo>
                    <a:lnTo>
                      <a:pt x="399" y="284"/>
                    </a:lnTo>
                    <a:lnTo>
                      <a:pt x="388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6" name="Google Shape;328;p28"/>
              <p:cNvSpPr/>
              <p:nvPr/>
            </p:nvSpPr>
            <p:spPr>
              <a:xfrm>
                <a:off x="2910517" y="1195455"/>
                <a:ext cx="10994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74" h="117" extrusionOk="0">
                    <a:moveTo>
                      <a:pt x="42" y="1"/>
                    </a:moveTo>
                    <a:cubicBezTo>
                      <a:pt x="21" y="1"/>
                      <a:pt x="0" y="22"/>
                      <a:pt x="0" y="53"/>
                    </a:cubicBezTo>
                    <a:cubicBezTo>
                      <a:pt x="0" y="85"/>
                      <a:pt x="21" y="116"/>
                      <a:pt x="42" y="116"/>
                    </a:cubicBezTo>
                    <a:cubicBezTo>
                      <a:pt x="63" y="116"/>
                      <a:pt x="74" y="85"/>
                      <a:pt x="74" y="53"/>
                    </a:cubicBezTo>
                    <a:cubicBezTo>
                      <a:pt x="74" y="22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7" name="Google Shape;329;p28"/>
              <p:cNvSpPr/>
              <p:nvPr/>
            </p:nvSpPr>
            <p:spPr>
              <a:xfrm>
                <a:off x="2901156" y="935302"/>
                <a:ext cx="12629" cy="15749"/>
              </a:xfrm>
              <a:custGeom>
                <a:avLst/>
                <a:gdLst/>
                <a:ahLst/>
                <a:cxnLst/>
                <a:rect l="l" t="t" r="r" b="b"/>
                <a:pathLst>
                  <a:path w="85" h="106" extrusionOk="0">
                    <a:moveTo>
                      <a:pt x="42" y="1"/>
                    </a:moveTo>
                    <a:cubicBezTo>
                      <a:pt x="21" y="1"/>
                      <a:pt x="1" y="22"/>
                      <a:pt x="1" y="53"/>
                    </a:cubicBezTo>
                    <a:cubicBezTo>
                      <a:pt x="1" y="85"/>
                      <a:pt x="21" y="105"/>
                      <a:pt x="42" y="105"/>
                    </a:cubicBezTo>
                    <a:cubicBezTo>
                      <a:pt x="63" y="105"/>
                      <a:pt x="84" y="85"/>
                      <a:pt x="84" y="53"/>
                    </a:cubicBezTo>
                    <a:cubicBezTo>
                      <a:pt x="84" y="22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8" name="Google Shape;330;p28"/>
              <p:cNvSpPr/>
              <p:nvPr/>
            </p:nvSpPr>
            <p:spPr>
              <a:xfrm>
                <a:off x="3014964" y="1140928"/>
                <a:ext cx="14114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95" h="127" extrusionOk="0">
                    <a:moveTo>
                      <a:pt x="42" y="1"/>
                    </a:moveTo>
                    <a:cubicBezTo>
                      <a:pt x="21" y="1"/>
                      <a:pt x="0" y="22"/>
                      <a:pt x="0" y="64"/>
                    </a:cubicBezTo>
                    <a:cubicBezTo>
                      <a:pt x="0" y="95"/>
                      <a:pt x="21" y="127"/>
                      <a:pt x="42" y="127"/>
                    </a:cubicBezTo>
                    <a:cubicBezTo>
                      <a:pt x="73" y="127"/>
                      <a:pt x="94" y="95"/>
                      <a:pt x="94" y="64"/>
                    </a:cubicBezTo>
                    <a:cubicBezTo>
                      <a:pt x="94" y="22"/>
                      <a:pt x="73" y="1"/>
                      <a:pt x="4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9" name="Google Shape;331;p28"/>
              <p:cNvSpPr/>
              <p:nvPr/>
            </p:nvSpPr>
            <p:spPr>
              <a:xfrm>
                <a:off x="3376296" y="863689"/>
                <a:ext cx="106081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714" h="2549" extrusionOk="0">
                    <a:moveTo>
                      <a:pt x="85" y="0"/>
                    </a:moveTo>
                    <a:lnTo>
                      <a:pt x="1" y="2548"/>
                    </a:lnTo>
                    <a:lnTo>
                      <a:pt x="714" y="2548"/>
                    </a:lnTo>
                    <a:lnTo>
                      <a:pt x="672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0" name="Google Shape;332;p28"/>
              <p:cNvSpPr/>
              <p:nvPr/>
            </p:nvSpPr>
            <p:spPr>
              <a:xfrm>
                <a:off x="3094303" y="967988"/>
                <a:ext cx="112321" cy="274413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847" extrusionOk="0">
                    <a:moveTo>
                      <a:pt x="1" y="1"/>
                    </a:moveTo>
                    <a:lnTo>
                      <a:pt x="1" y="1846"/>
                    </a:lnTo>
                    <a:lnTo>
                      <a:pt x="714" y="1846"/>
                    </a:lnTo>
                    <a:lnTo>
                      <a:pt x="756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1" name="Google Shape;333;p28"/>
              <p:cNvSpPr/>
              <p:nvPr/>
            </p:nvSpPr>
            <p:spPr>
              <a:xfrm>
                <a:off x="3500949" y="863689"/>
                <a:ext cx="160607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2549" extrusionOk="0">
                    <a:moveTo>
                      <a:pt x="64" y="0"/>
                    </a:moveTo>
                    <a:lnTo>
                      <a:pt x="1" y="2548"/>
                    </a:lnTo>
                    <a:lnTo>
                      <a:pt x="1081" y="2548"/>
                    </a:lnTo>
                    <a:lnTo>
                      <a:pt x="955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2" name="Google Shape;334;p28"/>
              <p:cNvSpPr/>
              <p:nvPr/>
            </p:nvSpPr>
            <p:spPr>
              <a:xfrm>
                <a:off x="3220590" y="894741"/>
                <a:ext cx="141887" cy="34766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340" extrusionOk="0">
                    <a:moveTo>
                      <a:pt x="74" y="1"/>
                    </a:moveTo>
                    <a:lnTo>
                      <a:pt x="0" y="2339"/>
                    </a:lnTo>
                    <a:lnTo>
                      <a:pt x="954" y="2339"/>
                    </a:lnTo>
                    <a:lnTo>
                      <a:pt x="944" y="32"/>
                    </a:lnTo>
                    <a:lnTo>
                      <a:pt x="74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3" name="Google Shape;335;p28"/>
              <p:cNvSpPr/>
              <p:nvPr/>
            </p:nvSpPr>
            <p:spPr>
              <a:xfrm>
                <a:off x="3381050" y="863689"/>
                <a:ext cx="99841" cy="266539"/>
              </a:xfrm>
              <a:custGeom>
                <a:avLst/>
                <a:gdLst/>
                <a:ahLst/>
                <a:cxnLst/>
                <a:rect l="l" t="t" r="r" b="b"/>
                <a:pathLst>
                  <a:path w="672" h="1794" extrusionOk="0">
                    <a:moveTo>
                      <a:pt x="53" y="0"/>
                    </a:moveTo>
                    <a:lnTo>
                      <a:pt x="0" y="1772"/>
                    </a:lnTo>
                    <a:cubicBezTo>
                      <a:pt x="210" y="1783"/>
                      <a:pt x="441" y="1793"/>
                      <a:pt x="671" y="1793"/>
                    </a:cubicBezTo>
                    <a:lnTo>
                      <a:pt x="640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4" name="Google Shape;336;p28"/>
              <p:cNvSpPr/>
              <p:nvPr/>
            </p:nvSpPr>
            <p:spPr>
              <a:xfrm>
                <a:off x="3094303" y="967988"/>
                <a:ext cx="112321" cy="140401"/>
              </a:xfrm>
              <a:custGeom>
                <a:avLst/>
                <a:gdLst/>
                <a:ahLst/>
                <a:cxnLst/>
                <a:rect l="l" t="t" r="r" b="b"/>
                <a:pathLst>
                  <a:path w="756" h="945" extrusionOk="0">
                    <a:moveTo>
                      <a:pt x="1" y="1"/>
                    </a:moveTo>
                    <a:lnTo>
                      <a:pt x="1" y="787"/>
                    </a:lnTo>
                    <a:cubicBezTo>
                      <a:pt x="232" y="850"/>
                      <a:pt x="473" y="903"/>
                      <a:pt x="735" y="945"/>
                    </a:cubicBezTo>
                    <a:lnTo>
                      <a:pt x="756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5" name="Google Shape;337;p28"/>
              <p:cNvSpPr/>
              <p:nvPr/>
            </p:nvSpPr>
            <p:spPr>
              <a:xfrm>
                <a:off x="3504070" y="863689"/>
                <a:ext cx="151247" cy="268025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804" extrusionOk="0">
                    <a:moveTo>
                      <a:pt x="43" y="0"/>
                    </a:moveTo>
                    <a:lnTo>
                      <a:pt x="1" y="1804"/>
                    </a:lnTo>
                    <a:lnTo>
                      <a:pt x="74" y="1804"/>
                    </a:lnTo>
                    <a:cubicBezTo>
                      <a:pt x="399" y="1804"/>
                      <a:pt x="714" y="1783"/>
                      <a:pt x="1018" y="1772"/>
                    </a:cubicBezTo>
                    <a:lnTo>
                      <a:pt x="934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6" name="Google Shape;338;p28"/>
              <p:cNvSpPr/>
              <p:nvPr/>
            </p:nvSpPr>
            <p:spPr>
              <a:xfrm>
                <a:off x="3225196" y="894741"/>
                <a:ext cx="135647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553" extrusionOk="0">
                    <a:moveTo>
                      <a:pt x="43" y="1"/>
                    </a:moveTo>
                    <a:lnTo>
                      <a:pt x="1" y="1448"/>
                    </a:lnTo>
                    <a:cubicBezTo>
                      <a:pt x="284" y="1501"/>
                      <a:pt x="588" y="1532"/>
                      <a:pt x="913" y="1553"/>
                    </a:cubicBezTo>
                    <a:lnTo>
                      <a:pt x="913" y="3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7" name="Google Shape;339;p28"/>
              <p:cNvSpPr/>
              <p:nvPr/>
            </p:nvSpPr>
            <p:spPr>
              <a:xfrm>
                <a:off x="3250157" y="913462"/>
                <a:ext cx="93601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59" extrusionOk="0">
                    <a:moveTo>
                      <a:pt x="0" y="1"/>
                    </a:moveTo>
                    <a:lnTo>
                      <a:pt x="0" y="158"/>
                    </a:lnTo>
                    <a:lnTo>
                      <a:pt x="630" y="158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8" name="Google Shape;340;p28"/>
              <p:cNvSpPr/>
              <p:nvPr/>
            </p:nvSpPr>
            <p:spPr>
              <a:xfrm>
                <a:off x="3250157" y="952388"/>
                <a:ext cx="93601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59" extrusionOk="0">
                    <a:moveTo>
                      <a:pt x="0" y="1"/>
                    </a:moveTo>
                    <a:lnTo>
                      <a:pt x="0" y="158"/>
                    </a:lnTo>
                    <a:lnTo>
                      <a:pt x="619" y="158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9" name="Google Shape;341;p28"/>
              <p:cNvSpPr/>
              <p:nvPr/>
            </p:nvSpPr>
            <p:spPr>
              <a:xfrm>
                <a:off x="3234556" y="1201695"/>
                <a:ext cx="106081" cy="20503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38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703" y="137"/>
                    </a:lnTo>
                    <a:lnTo>
                      <a:pt x="714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0" name="Google Shape;342;p28"/>
              <p:cNvSpPr/>
              <p:nvPr/>
            </p:nvSpPr>
            <p:spPr>
              <a:xfrm>
                <a:off x="3416857" y="1198575"/>
                <a:ext cx="17234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63" y="1"/>
                    </a:moveTo>
                    <a:cubicBezTo>
                      <a:pt x="32" y="1"/>
                      <a:pt x="0" y="22"/>
                      <a:pt x="0" y="53"/>
                    </a:cubicBezTo>
                    <a:cubicBezTo>
                      <a:pt x="0" y="85"/>
                      <a:pt x="21" y="116"/>
                      <a:pt x="53" y="116"/>
                    </a:cubicBezTo>
                    <a:cubicBezTo>
                      <a:pt x="84" y="116"/>
                      <a:pt x="116" y="85"/>
                      <a:pt x="116" y="53"/>
                    </a:cubicBezTo>
                    <a:cubicBezTo>
                      <a:pt x="116" y="22"/>
                      <a:pt x="95" y="1"/>
                      <a:pt x="63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1" name="Google Shape;343;p28"/>
              <p:cNvSpPr/>
              <p:nvPr/>
            </p:nvSpPr>
            <p:spPr>
              <a:xfrm>
                <a:off x="3105297" y="982103"/>
                <a:ext cx="76515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63" extrusionOk="0">
                    <a:moveTo>
                      <a:pt x="514" y="0"/>
                    </a:moveTo>
                    <a:lnTo>
                      <a:pt x="11" y="21"/>
                    </a:lnTo>
                    <a:lnTo>
                      <a:pt x="0" y="262"/>
                    </a:lnTo>
                    <a:lnTo>
                      <a:pt x="514" y="24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2" name="Google Shape;344;p28"/>
              <p:cNvSpPr/>
              <p:nvPr/>
            </p:nvSpPr>
            <p:spPr>
              <a:xfrm>
                <a:off x="3106783" y="1195455"/>
                <a:ext cx="71909" cy="39223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64" extrusionOk="0">
                    <a:moveTo>
                      <a:pt x="483" y="1"/>
                    </a:moveTo>
                    <a:lnTo>
                      <a:pt x="11" y="22"/>
                    </a:lnTo>
                    <a:lnTo>
                      <a:pt x="1" y="263"/>
                    </a:lnTo>
                    <a:lnTo>
                      <a:pt x="483" y="242"/>
                    </a:lnTo>
                    <a:lnTo>
                      <a:pt x="48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3" name="Google Shape;345;p28"/>
              <p:cNvSpPr/>
              <p:nvPr/>
            </p:nvSpPr>
            <p:spPr>
              <a:xfrm>
                <a:off x="3571076" y="1195455"/>
                <a:ext cx="17234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64" y="1"/>
                    </a:moveTo>
                    <a:cubicBezTo>
                      <a:pt x="32" y="1"/>
                      <a:pt x="1" y="22"/>
                      <a:pt x="1" y="53"/>
                    </a:cubicBezTo>
                    <a:cubicBezTo>
                      <a:pt x="1" y="85"/>
                      <a:pt x="22" y="116"/>
                      <a:pt x="53" y="116"/>
                    </a:cubicBezTo>
                    <a:cubicBezTo>
                      <a:pt x="85" y="116"/>
                      <a:pt x="116" y="85"/>
                      <a:pt x="116" y="53"/>
                    </a:cubicBezTo>
                    <a:cubicBezTo>
                      <a:pt x="116" y="22"/>
                      <a:pt x="95" y="1"/>
                      <a:pt x="64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4" name="Google Shape;346;p28"/>
              <p:cNvSpPr/>
              <p:nvPr/>
            </p:nvSpPr>
            <p:spPr>
              <a:xfrm>
                <a:off x="3566471" y="935302"/>
                <a:ext cx="17234" cy="1574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06" extrusionOk="0">
                    <a:moveTo>
                      <a:pt x="63" y="1"/>
                    </a:moveTo>
                    <a:cubicBezTo>
                      <a:pt x="32" y="1"/>
                      <a:pt x="11" y="22"/>
                      <a:pt x="11" y="53"/>
                    </a:cubicBezTo>
                    <a:cubicBezTo>
                      <a:pt x="0" y="85"/>
                      <a:pt x="32" y="105"/>
                      <a:pt x="63" y="105"/>
                    </a:cubicBezTo>
                    <a:cubicBezTo>
                      <a:pt x="95" y="105"/>
                      <a:pt x="116" y="85"/>
                      <a:pt x="116" y="53"/>
                    </a:cubicBezTo>
                    <a:cubicBezTo>
                      <a:pt x="116" y="22"/>
                      <a:pt x="95" y="1"/>
                      <a:pt x="63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5" name="Google Shape;347;p28"/>
              <p:cNvSpPr/>
              <p:nvPr/>
            </p:nvSpPr>
            <p:spPr>
              <a:xfrm>
                <a:off x="2080137" y="863689"/>
                <a:ext cx="110687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549" extrusionOk="0">
                    <a:moveTo>
                      <a:pt x="0" y="0"/>
                    </a:moveTo>
                    <a:lnTo>
                      <a:pt x="32" y="2548"/>
                    </a:lnTo>
                    <a:lnTo>
                      <a:pt x="745" y="2548"/>
                    </a:lnTo>
                    <a:lnTo>
                      <a:pt x="587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6" name="Google Shape;348;p28"/>
              <p:cNvSpPr/>
              <p:nvPr/>
            </p:nvSpPr>
            <p:spPr>
              <a:xfrm>
                <a:off x="1790269" y="967988"/>
                <a:ext cx="118561" cy="274413"/>
              </a:xfrm>
              <a:custGeom>
                <a:avLst/>
                <a:gdLst/>
                <a:ahLst/>
                <a:cxnLst/>
                <a:rect l="l" t="t" r="r" b="b"/>
                <a:pathLst>
                  <a:path w="798" h="1847" extrusionOk="0">
                    <a:moveTo>
                      <a:pt x="1" y="1"/>
                    </a:moveTo>
                    <a:lnTo>
                      <a:pt x="85" y="1846"/>
                    </a:lnTo>
                    <a:lnTo>
                      <a:pt x="798" y="1846"/>
                    </a:lnTo>
                    <a:lnTo>
                      <a:pt x="766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7" name="Google Shape;349;p28"/>
              <p:cNvSpPr/>
              <p:nvPr/>
            </p:nvSpPr>
            <p:spPr>
              <a:xfrm>
                <a:off x="2203156" y="863689"/>
                <a:ext cx="166847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2549" extrusionOk="0">
                    <a:moveTo>
                      <a:pt x="1" y="0"/>
                    </a:moveTo>
                    <a:lnTo>
                      <a:pt x="43" y="2548"/>
                    </a:lnTo>
                    <a:lnTo>
                      <a:pt x="1123" y="2548"/>
                    </a:lnTo>
                    <a:lnTo>
                      <a:pt x="892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8" name="Google Shape;350;p28"/>
              <p:cNvSpPr/>
              <p:nvPr/>
            </p:nvSpPr>
            <p:spPr>
              <a:xfrm>
                <a:off x="2377730" y="863689"/>
                <a:ext cx="145007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976" h="2549" extrusionOk="0">
                    <a:moveTo>
                      <a:pt x="32" y="0"/>
                    </a:moveTo>
                    <a:lnTo>
                      <a:pt x="0" y="2548"/>
                    </a:lnTo>
                    <a:lnTo>
                      <a:pt x="891" y="2548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99" name="Google Shape;351;p28"/>
              <p:cNvSpPr/>
              <p:nvPr/>
            </p:nvSpPr>
            <p:spPr>
              <a:xfrm>
                <a:off x="1924283" y="894741"/>
                <a:ext cx="146641" cy="34766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2340" extrusionOk="0">
                    <a:moveTo>
                      <a:pt x="1" y="1"/>
                    </a:moveTo>
                    <a:lnTo>
                      <a:pt x="32" y="2339"/>
                    </a:lnTo>
                    <a:lnTo>
                      <a:pt x="986" y="2339"/>
                    </a:lnTo>
                    <a:lnTo>
                      <a:pt x="881" y="3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0" name="Google Shape;352;p28"/>
              <p:cNvSpPr/>
              <p:nvPr/>
            </p:nvSpPr>
            <p:spPr>
              <a:xfrm>
                <a:off x="2080137" y="863689"/>
                <a:ext cx="104446" cy="2665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794" extrusionOk="0">
                    <a:moveTo>
                      <a:pt x="0" y="0"/>
                    </a:moveTo>
                    <a:lnTo>
                      <a:pt x="21" y="1772"/>
                    </a:lnTo>
                    <a:cubicBezTo>
                      <a:pt x="241" y="1783"/>
                      <a:pt x="472" y="1793"/>
                      <a:pt x="703" y="1793"/>
                    </a:cubicBezTo>
                    <a:lnTo>
                      <a:pt x="587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1" name="Google Shape;353;p28"/>
              <p:cNvSpPr/>
              <p:nvPr/>
            </p:nvSpPr>
            <p:spPr>
              <a:xfrm>
                <a:off x="1790269" y="967988"/>
                <a:ext cx="115441" cy="14040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945" extrusionOk="0">
                    <a:moveTo>
                      <a:pt x="1" y="1"/>
                    </a:moveTo>
                    <a:lnTo>
                      <a:pt x="43" y="787"/>
                    </a:lnTo>
                    <a:cubicBezTo>
                      <a:pt x="263" y="850"/>
                      <a:pt x="515" y="903"/>
                      <a:pt x="777" y="945"/>
                    </a:cubicBezTo>
                    <a:lnTo>
                      <a:pt x="766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2" name="Google Shape;354;p28"/>
              <p:cNvSpPr/>
              <p:nvPr/>
            </p:nvSpPr>
            <p:spPr>
              <a:xfrm>
                <a:off x="2203156" y="863689"/>
                <a:ext cx="156001" cy="26802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1804" extrusionOk="0">
                    <a:moveTo>
                      <a:pt x="1" y="0"/>
                    </a:moveTo>
                    <a:lnTo>
                      <a:pt x="32" y="1804"/>
                    </a:lnTo>
                    <a:lnTo>
                      <a:pt x="105" y="1804"/>
                    </a:lnTo>
                    <a:cubicBezTo>
                      <a:pt x="431" y="1804"/>
                      <a:pt x="745" y="1783"/>
                      <a:pt x="1049" y="1772"/>
                    </a:cubicBezTo>
                    <a:lnTo>
                      <a:pt x="892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3" name="Google Shape;355;p28"/>
              <p:cNvSpPr/>
              <p:nvPr/>
            </p:nvSpPr>
            <p:spPr>
              <a:xfrm>
                <a:off x="2379216" y="863689"/>
                <a:ext cx="145007" cy="26178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762" extrusionOk="0">
                    <a:moveTo>
                      <a:pt x="22" y="0"/>
                    </a:moveTo>
                    <a:lnTo>
                      <a:pt x="1" y="1762"/>
                    </a:lnTo>
                    <a:cubicBezTo>
                      <a:pt x="315" y="1730"/>
                      <a:pt x="619" y="1699"/>
                      <a:pt x="913" y="1657"/>
                    </a:cubicBezTo>
                    <a:lnTo>
                      <a:pt x="976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4" name="Google Shape;356;p28"/>
              <p:cNvSpPr/>
              <p:nvPr/>
            </p:nvSpPr>
            <p:spPr>
              <a:xfrm>
                <a:off x="1924283" y="894741"/>
                <a:ext cx="140401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553" extrusionOk="0">
                    <a:moveTo>
                      <a:pt x="1" y="1"/>
                    </a:moveTo>
                    <a:lnTo>
                      <a:pt x="22" y="1448"/>
                    </a:lnTo>
                    <a:cubicBezTo>
                      <a:pt x="315" y="1501"/>
                      <a:pt x="619" y="1532"/>
                      <a:pt x="944" y="1553"/>
                    </a:cubicBezTo>
                    <a:lnTo>
                      <a:pt x="881" y="3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5" name="Google Shape;357;p28"/>
              <p:cNvSpPr/>
              <p:nvPr/>
            </p:nvSpPr>
            <p:spPr>
              <a:xfrm>
                <a:off x="1944489" y="913462"/>
                <a:ext cx="93749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59" extrusionOk="0">
                    <a:moveTo>
                      <a:pt x="1" y="1"/>
                    </a:moveTo>
                    <a:lnTo>
                      <a:pt x="1" y="158"/>
                    </a:lnTo>
                    <a:lnTo>
                      <a:pt x="630" y="158"/>
                    </a:lnTo>
                    <a:lnTo>
                      <a:pt x="62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6" name="Google Shape;358;p28"/>
              <p:cNvSpPr/>
              <p:nvPr/>
            </p:nvSpPr>
            <p:spPr>
              <a:xfrm>
                <a:off x="1946123" y="952388"/>
                <a:ext cx="93601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59" extrusionOk="0">
                    <a:moveTo>
                      <a:pt x="0" y="1"/>
                    </a:moveTo>
                    <a:lnTo>
                      <a:pt x="0" y="158"/>
                    </a:lnTo>
                    <a:lnTo>
                      <a:pt x="630" y="158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7" name="Google Shape;359;p28"/>
              <p:cNvSpPr/>
              <p:nvPr/>
            </p:nvSpPr>
            <p:spPr>
              <a:xfrm>
                <a:off x="1941369" y="1201695"/>
                <a:ext cx="104595" cy="2050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38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704" y="137"/>
                    </a:ln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8" name="Google Shape;360;p28"/>
              <p:cNvSpPr/>
              <p:nvPr/>
            </p:nvSpPr>
            <p:spPr>
              <a:xfrm>
                <a:off x="2122480" y="1201695"/>
                <a:ext cx="18572" cy="1426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6" extrusionOk="0">
                    <a:moveTo>
                      <a:pt x="104" y="1"/>
                    </a:moveTo>
                    <a:cubicBezTo>
                      <a:pt x="67" y="1"/>
                      <a:pt x="0" y="87"/>
                      <a:pt x="72" y="95"/>
                    </a:cubicBezTo>
                    <a:cubicBezTo>
                      <a:pt x="103" y="95"/>
                      <a:pt x="124" y="64"/>
                      <a:pt x="124" y="32"/>
                    </a:cubicBezTo>
                    <a:cubicBezTo>
                      <a:pt x="124" y="9"/>
                      <a:pt x="116" y="1"/>
                      <a:pt x="104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09" name="Google Shape;361;p28"/>
              <p:cNvSpPr/>
              <p:nvPr/>
            </p:nvSpPr>
            <p:spPr>
              <a:xfrm>
                <a:off x="2401057" y="1179854"/>
                <a:ext cx="85875" cy="42343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85" extrusionOk="0">
                    <a:moveTo>
                      <a:pt x="0" y="1"/>
                    </a:moveTo>
                    <a:lnTo>
                      <a:pt x="11" y="284"/>
                    </a:lnTo>
                    <a:lnTo>
                      <a:pt x="577" y="284"/>
                    </a:lnTo>
                    <a:lnTo>
                      <a:pt x="577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10" name="Google Shape;362;p28"/>
              <p:cNvSpPr/>
              <p:nvPr/>
            </p:nvSpPr>
            <p:spPr>
              <a:xfrm>
                <a:off x="1804384" y="982103"/>
                <a:ext cx="74881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263" extrusionOk="0">
                    <a:moveTo>
                      <a:pt x="503" y="0"/>
                    </a:moveTo>
                    <a:lnTo>
                      <a:pt x="0" y="21"/>
                    </a:lnTo>
                    <a:lnTo>
                      <a:pt x="0" y="262"/>
                    </a:lnTo>
                    <a:lnTo>
                      <a:pt x="503" y="241"/>
                    </a:lnTo>
                    <a:lnTo>
                      <a:pt x="503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11" name="Google Shape;363;p28"/>
              <p:cNvSpPr/>
              <p:nvPr/>
            </p:nvSpPr>
            <p:spPr>
              <a:xfrm>
                <a:off x="1815229" y="1195455"/>
                <a:ext cx="70275" cy="39223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64" extrusionOk="0">
                    <a:moveTo>
                      <a:pt x="472" y="1"/>
                    </a:moveTo>
                    <a:lnTo>
                      <a:pt x="1" y="22"/>
                    </a:lnTo>
                    <a:lnTo>
                      <a:pt x="1" y="263"/>
                    </a:lnTo>
                    <a:lnTo>
                      <a:pt x="472" y="242"/>
                    </a:lnTo>
                    <a:lnTo>
                      <a:pt x="472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12" name="Google Shape;364;p28"/>
              <p:cNvSpPr/>
              <p:nvPr/>
            </p:nvSpPr>
            <p:spPr>
              <a:xfrm>
                <a:off x="2276403" y="1195455"/>
                <a:ext cx="18869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17" extrusionOk="0">
                    <a:moveTo>
                      <a:pt x="56" y="0"/>
                    </a:moveTo>
                    <a:cubicBezTo>
                      <a:pt x="1" y="0"/>
                      <a:pt x="3" y="116"/>
                      <a:pt x="63" y="116"/>
                    </a:cubicBezTo>
                    <a:cubicBezTo>
                      <a:pt x="95" y="116"/>
                      <a:pt x="126" y="85"/>
                      <a:pt x="126" y="53"/>
                    </a:cubicBezTo>
                    <a:cubicBezTo>
                      <a:pt x="126" y="22"/>
                      <a:pt x="95" y="1"/>
                      <a:pt x="63" y="1"/>
                    </a:cubicBezTo>
                    <a:cubicBezTo>
                      <a:pt x="61" y="0"/>
                      <a:pt x="58" y="0"/>
                      <a:pt x="56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13" name="Google Shape;365;p28"/>
              <p:cNvSpPr/>
              <p:nvPr/>
            </p:nvSpPr>
            <p:spPr>
              <a:xfrm>
                <a:off x="2261100" y="938422"/>
                <a:ext cx="18572" cy="12629"/>
              </a:xfrm>
              <a:custGeom>
                <a:avLst/>
                <a:gdLst/>
                <a:ahLst/>
                <a:cxnLst/>
                <a:rect l="l" t="t" r="r" b="b"/>
                <a:pathLst>
                  <a:path w="125" h="85" extrusionOk="0">
                    <a:moveTo>
                      <a:pt x="104" y="0"/>
                    </a:moveTo>
                    <a:cubicBezTo>
                      <a:pt x="67" y="0"/>
                      <a:pt x="1" y="84"/>
                      <a:pt x="72" y="84"/>
                    </a:cubicBezTo>
                    <a:cubicBezTo>
                      <a:pt x="103" y="84"/>
                      <a:pt x="124" y="64"/>
                      <a:pt x="124" y="32"/>
                    </a:cubicBezTo>
                    <a:cubicBezTo>
                      <a:pt x="124" y="9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14" name="Google Shape;366;p28"/>
              <p:cNvSpPr/>
              <p:nvPr/>
            </p:nvSpPr>
            <p:spPr>
              <a:xfrm>
                <a:off x="2433743" y="1140928"/>
                <a:ext cx="18869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27" extrusionOk="0">
                    <a:moveTo>
                      <a:pt x="64" y="1"/>
                    </a:moveTo>
                    <a:cubicBezTo>
                      <a:pt x="22" y="1"/>
                      <a:pt x="1" y="22"/>
                      <a:pt x="1" y="64"/>
                    </a:cubicBezTo>
                    <a:cubicBezTo>
                      <a:pt x="1" y="95"/>
                      <a:pt x="22" y="127"/>
                      <a:pt x="64" y="127"/>
                    </a:cubicBezTo>
                    <a:cubicBezTo>
                      <a:pt x="95" y="127"/>
                      <a:pt x="126" y="95"/>
                      <a:pt x="126" y="64"/>
                    </a:cubicBezTo>
                    <a:cubicBezTo>
                      <a:pt x="126" y="22"/>
                      <a:pt x="95" y="1"/>
                      <a:pt x="64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15" name="Google Shape;367;p28"/>
              <p:cNvSpPr/>
              <p:nvPr/>
            </p:nvSpPr>
            <p:spPr>
              <a:xfrm>
                <a:off x="2446966" y="939759"/>
                <a:ext cx="23177" cy="1589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07" extrusionOk="0">
                    <a:moveTo>
                      <a:pt x="135" y="0"/>
                    </a:moveTo>
                    <a:cubicBezTo>
                      <a:pt x="93" y="0"/>
                      <a:pt x="1" y="107"/>
                      <a:pt x="90" y="107"/>
                    </a:cubicBezTo>
                    <a:cubicBezTo>
                      <a:pt x="121" y="107"/>
                      <a:pt x="153" y="75"/>
                      <a:pt x="153" y="34"/>
                    </a:cubicBezTo>
                    <a:cubicBezTo>
                      <a:pt x="155" y="10"/>
                      <a:pt x="147" y="0"/>
                      <a:pt x="135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8716" name="Google Shape;368;p28"/>
            <p:cNvSpPr/>
            <p:nvPr/>
          </p:nvSpPr>
          <p:spPr>
            <a:xfrm>
              <a:off x="4058696" y="880775"/>
              <a:ext cx="59429" cy="28229"/>
            </a:xfrm>
            <a:custGeom>
              <a:avLst/>
              <a:gdLst/>
              <a:ahLst/>
              <a:cxnLst/>
              <a:rect l="l" t="t" r="r" b="b"/>
              <a:pathLst>
                <a:path w="400" h="190" extrusionOk="0">
                  <a:moveTo>
                    <a:pt x="1" y="1"/>
                  </a:moveTo>
                  <a:lnTo>
                    <a:pt x="1" y="189"/>
                  </a:lnTo>
                  <a:lnTo>
                    <a:pt x="399" y="189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17" name="Google Shape;369;p28"/>
            <p:cNvSpPr/>
            <p:nvPr/>
          </p:nvSpPr>
          <p:spPr>
            <a:xfrm>
              <a:off x="4173989" y="880775"/>
              <a:ext cx="62549" cy="28229"/>
            </a:xfrm>
            <a:custGeom>
              <a:avLst/>
              <a:gdLst/>
              <a:ahLst/>
              <a:cxnLst/>
              <a:rect l="l" t="t" r="r" b="b"/>
              <a:pathLst>
                <a:path w="421" h="190" extrusionOk="0">
                  <a:moveTo>
                    <a:pt x="1" y="1"/>
                  </a:moveTo>
                  <a:lnTo>
                    <a:pt x="11" y="189"/>
                  </a:lnTo>
                  <a:lnTo>
                    <a:pt x="420" y="189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18" name="Google Shape;370;p28"/>
            <p:cNvSpPr/>
            <p:nvPr/>
          </p:nvSpPr>
          <p:spPr>
            <a:xfrm>
              <a:off x="2787497" y="882410"/>
              <a:ext cx="37440" cy="18720"/>
            </a:xfrm>
            <a:custGeom>
              <a:avLst/>
              <a:gdLst/>
              <a:ahLst/>
              <a:cxnLst/>
              <a:rect l="l" t="t" r="r" b="b"/>
              <a:pathLst>
                <a:path w="252" h="126" extrusionOk="0">
                  <a:moveTo>
                    <a:pt x="0" y="0"/>
                  </a:moveTo>
                  <a:lnTo>
                    <a:pt x="10" y="126"/>
                  </a:lnTo>
                  <a:lnTo>
                    <a:pt x="252" y="12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19" name="Google Shape;371;p28"/>
            <p:cNvSpPr/>
            <p:nvPr/>
          </p:nvSpPr>
          <p:spPr>
            <a:xfrm>
              <a:off x="2869956" y="880775"/>
              <a:ext cx="65669" cy="28229"/>
            </a:xfrm>
            <a:custGeom>
              <a:avLst/>
              <a:gdLst/>
              <a:ahLst/>
              <a:cxnLst/>
              <a:rect l="l" t="t" r="r" b="b"/>
              <a:pathLst>
                <a:path w="442" h="190" extrusionOk="0">
                  <a:moveTo>
                    <a:pt x="1" y="1"/>
                  </a:moveTo>
                  <a:lnTo>
                    <a:pt x="1" y="189"/>
                  </a:lnTo>
                  <a:lnTo>
                    <a:pt x="441" y="18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20" name="Google Shape;372;p28"/>
            <p:cNvSpPr/>
            <p:nvPr/>
          </p:nvSpPr>
          <p:spPr>
            <a:xfrm>
              <a:off x="2999364" y="880775"/>
              <a:ext cx="68640" cy="28229"/>
            </a:xfrm>
            <a:custGeom>
              <a:avLst/>
              <a:gdLst/>
              <a:ahLst/>
              <a:cxnLst/>
              <a:rect l="l" t="t" r="r" b="b"/>
              <a:pathLst>
                <a:path w="462" h="190" extrusionOk="0">
                  <a:moveTo>
                    <a:pt x="0" y="1"/>
                  </a:moveTo>
                  <a:lnTo>
                    <a:pt x="0" y="189"/>
                  </a:lnTo>
                  <a:lnTo>
                    <a:pt x="462" y="189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21" name="Google Shape;373;p28"/>
            <p:cNvSpPr/>
            <p:nvPr/>
          </p:nvSpPr>
          <p:spPr>
            <a:xfrm>
              <a:off x="3402891" y="882410"/>
              <a:ext cx="54675" cy="18720"/>
            </a:xfrm>
            <a:custGeom>
              <a:avLst/>
              <a:gdLst/>
              <a:ahLst/>
              <a:cxnLst/>
              <a:rect l="l" t="t" r="r" b="b"/>
              <a:pathLst>
                <a:path w="368" h="126" extrusionOk="0">
                  <a:moveTo>
                    <a:pt x="0" y="0"/>
                  </a:moveTo>
                  <a:lnTo>
                    <a:pt x="0" y="126"/>
                  </a:lnTo>
                  <a:lnTo>
                    <a:pt x="367" y="126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22" name="Google Shape;374;p28"/>
            <p:cNvSpPr/>
            <p:nvPr/>
          </p:nvSpPr>
          <p:spPr>
            <a:xfrm>
              <a:off x="3524424" y="880775"/>
              <a:ext cx="96721" cy="28229"/>
            </a:xfrm>
            <a:custGeom>
              <a:avLst/>
              <a:gdLst/>
              <a:ahLst/>
              <a:cxnLst/>
              <a:rect l="l" t="t" r="r" b="b"/>
              <a:pathLst>
                <a:path w="651" h="190" extrusionOk="0">
                  <a:moveTo>
                    <a:pt x="0" y="1"/>
                  </a:moveTo>
                  <a:lnTo>
                    <a:pt x="0" y="189"/>
                  </a:lnTo>
                  <a:lnTo>
                    <a:pt x="640" y="189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23" name="Google Shape;375;p28"/>
            <p:cNvSpPr/>
            <p:nvPr/>
          </p:nvSpPr>
          <p:spPr>
            <a:xfrm>
              <a:off x="2095737" y="882410"/>
              <a:ext cx="54675" cy="18720"/>
            </a:xfrm>
            <a:custGeom>
              <a:avLst/>
              <a:gdLst/>
              <a:ahLst/>
              <a:cxnLst/>
              <a:rect l="l" t="t" r="r" b="b"/>
              <a:pathLst>
                <a:path w="368" h="126" extrusionOk="0">
                  <a:moveTo>
                    <a:pt x="0" y="0"/>
                  </a:moveTo>
                  <a:lnTo>
                    <a:pt x="0" y="126"/>
                  </a:lnTo>
                  <a:lnTo>
                    <a:pt x="367" y="126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24" name="Google Shape;376;p28"/>
            <p:cNvSpPr/>
            <p:nvPr/>
          </p:nvSpPr>
          <p:spPr>
            <a:xfrm>
              <a:off x="2217271" y="880775"/>
              <a:ext cx="96721" cy="28229"/>
            </a:xfrm>
            <a:custGeom>
              <a:avLst/>
              <a:gdLst/>
              <a:ahLst/>
              <a:cxnLst/>
              <a:rect l="l" t="t" r="r" b="b"/>
              <a:pathLst>
                <a:path w="651" h="190" extrusionOk="0">
                  <a:moveTo>
                    <a:pt x="0" y="1"/>
                  </a:moveTo>
                  <a:lnTo>
                    <a:pt x="0" y="189"/>
                  </a:lnTo>
                  <a:lnTo>
                    <a:pt x="650" y="189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25" name="Google Shape;377;p28"/>
            <p:cNvSpPr/>
            <p:nvPr/>
          </p:nvSpPr>
          <p:spPr>
            <a:xfrm>
              <a:off x="2408782" y="880775"/>
              <a:ext cx="102961" cy="28229"/>
            </a:xfrm>
            <a:custGeom>
              <a:avLst/>
              <a:gdLst/>
              <a:ahLst/>
              <a:cxnLst/>
              <a:rect l="l" t="t" r="r" b="b"/>
              <a:pathLst>
                <a:path w="693" h="190" extrusionOk="0">
                  <a:moveTo>
                    <a:pt x="1" y="1"/>
                  </a:moveTo>
                  <a:lnTo>
                    <a:pt x="11" y="189"/>
                  </a:lnTo>
                  <a:lnTo>
                    <a:pt x="693" y="18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378;p28"/>
          <p:cNvGrpSpPr/>
          <p:nvPr/>
        </p:nvGrpSpPr>
        <p:grpSpPr>
          <a:xfrm flipH="1">
            <a:off x="4571988" y="852042"/>
            <a:ext cx="3268775" cy="380199"/>
            <a:chOff x="975489" y="863689"/>
            <a:chExt cx="3268775" cy="380199"/>
          </a:xfrm>
        </p:grpSpPr>
        <p:grpSp>
          <p:nvGrpSpPr>
            <p:cNvPr id="47" name="Google Shape;379;p28"/>
            <p:cNvGrpSpPr/>
            <p:nvPr/>
          </p:nvGrpSpPr>
          <p:grpSpPr>
            <a:xfrm>
              <a:off x="975489" y="863689"/>
              <a:ext cx="3268775" cy="380199"/>
              <a:chOff x="975489" y="863689"/>
              <a:chExt cx="3268775" cy="380199"/>
            </a:xfrm>
          </p:grpSpPr>
          <p:sp>
            <p:nvSpPr>
              <p:cNvPr id="1048726" name="Google Shape;380;p28"/>
              <p:cNvSpPr/>
              <p:nvPr/>
            </p:nvSpPr>
            <p:spPr>
              <a:xfrm>
                <a:off x="2505355" y="905736"/>
                <a:ext cx="166847" cy="338151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2276" extrusionOk="0">
                    <a:moveTo>
                      <a:pt x="588" y="0"/>
                    </a:moveTo>
                    <a:lnTo>
                      <a:pt x="1" y="2171"/>
                    </a:lnTo>
                    <a:lnTo>
                      <a:pt x="546" y="2276"/>
                    </a:lnTo>
                    <a:lnTo>
                      <a:pt x="1123" y="74"/>
                    </a:lnTo>
                    <a:lnTo>
                      <a:pt x="588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27" name="Google Shape;381;p28"/>
              <p:cNvSpPr/>
              <p:nvPr/>
            </p:nvSpPr>
            <p:spPr>
              <a:xfrm>
                <a:off x="2536556" y="905736"/>
                <a:ext cx="135647" cy="20740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396" extrusionOk="0">
                    <a:moveTo>
                      <a:pt x="378" y="0"/>
                    </a:moveTo>
                    <a:lnTo>
                      <a:pt x="1" y="1395"/>
                    </a:lnTo>
                    <a:cubicBezTo>
                      <a:pt x="200" y="1374"/>
                      <a:pt x="399" y="1332"/>
                      <a:pt x="598" y="1280"/>
                    </a:cubicBezTo>
                    <a:lnTo>
                      <a:pt x="913" y="74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28" name="Google Shape;382;p28"/>
              <p:cNvSpPr/>
              <p:nvPr/>
            </p:nvSpPr>
            <p:spPr>
              <a:xfrm>
                <a:off x="2592717" y="930696"/>
                <a:ext cx="54675" cy="4531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5" extrusionOk="0">
                    <a:moveTo>
                      <a:pt x="74" y="0"/>
                    </a:moveTo>
                    <a:lnTo>
                      <a:pt x="0" y="294"/>
                    </a:lnTo>
                    <a:lnTo>
                      <a:pt x="283" y="304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29" name="Google Shape;383;p28"/>
              <p:cNvSpPr/>
              <p:nvPr/>
            </p:nvSpPr>
            <p:spPr>
              <a:xfrm>
                <a:off x="2525710" y="1186094"/>
                <a:ext cx="51555" cy="45463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06" extrusionOk="0">
                    <a:moveTo>
                      <a:pt x="63" y="1"/>
                    </a:moveTo>
                    <a:lnTo>
                      <a:pt x="0" y="232"/>
                    </a:lnTo>
                    <a:lnTo>
                      <a:pt x="283" y="305"/>
                    </a:lnTo>
                    <a:lnTo>
                      <a:pt x="346" y="64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0" name="Google Shape;384;p28"/>
              <p:cNvSpPr/>
              <p:nvPr/>
            </p:nvSpPr>
            <p:spPr>
              <a:xfrm>
                <a:off x="2598957" y="986708"/>
                <a:ext cx="14114" cy="32835"/>
              </a:xfrm>
              <a:custGeom>
                <a:avLst/>
                <a:gdLst/>
                <a:ahLst/>
                <a:cxnLst/>
                <a:rect l="l" t="t" r="r" b="b"/>
                <a:pathLst>
                  <a:path w="95" h="221" extrusionOk="0">
                    <a:moveTo>
                      <a:pt x="53" y="1"/>
                    </a:moveTo>
                    <a:lnTo>
                      <a:pt x="0" y="221"/>
                    </a:lnTo>
                    <a:lnTo>
                      <a:pt x="42" y="221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1" name="Google Shape;385;p28"/>
              <p:cNvSpPr/>
              <p:nvPr/>
            </p:nvSpPr>
            <p:spPr>
              <a:xfrm>
                <a:off x="1664130" y="896376"/>
                <a:ext cx="115441" cy="34602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2329" extrusionOk="0">
                    <a:moveTo>
                      <a:pt x="0" y="0"/>
                    </a:moveTo>
                    <a:lnTo>
                      <a:pt x="32" y="2328"/>
                    </a:lnTo>
                    <a:lnTo>
                      <a:pt x="776" y="2328"/>
                    </a:lnTo>
                    <a:lnTo>
                      <a:pt x="60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2" name="Google Shape;386;p28"/>
              <p:cNvSpPr/>
              <p:nvPr/>
            </p:nvSpPr>
            <p:spPr>
              <a:xfrm>
                <a:off x="975489" y="896376"/>
                <a:ext cx="151247" cy="346025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329" extrusionOk="0">
                    <a:moveTo>
                      <a:pt x="32" y="0"/>
                    </a:moveTo>
                    <a:lnTo>
                      <a:pt x="0" y="2328"/>
                    </a:lnTo>
                    <a:lnTo>
                      <a:pt x="923" y="2328"/>
                    </a:lnTo>
                    <a:lnTo>
                      <a:pt x="1018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3" name="Google Shape;387;p28"/>
              <p:cNvSpPr/>
              <p:nvPr/>
            </p:nvSpPr>
            <p:spPr>
              <a:xfrm>
                <a:off x="1385256" y="991463"/>
                <a:ext cx="109201" cy="250939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689" extrusionOk="0">
                    <a:moveTo>
                      <a:pt x="42" y="0"/>
                    </a:moveTo>
                    <a:lnTo>
                      <a:pt x="0" y="1688"/>
                    </a:lnTo>
                    <a:lnTo>
                      <a:pt x="734" y="1688"/>
                    </a:lnTo>
                    <a:lnTo>
                      <a:pt x="692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4" name="Google Shape;388;p28"/>
              <p:cNvSpPr/>
              <p:nvPr/>
            </p:nvSpPr>
            <p:spPr>
              <a:xfrm>
                <a:off x="1280809" y="896376"/>
                <a:ext cx="88995" cy="34602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329" extrusionOk="0">
                    <a:moveTo>
                      <a:pt x="1" y="0"/>
                    </a:moveTo>
                    <a:lnTo>
                      <a:pt x="64" y="2328"/>
                    </a:lnTo>
                    <a:lnTo>
                      <a:pt x="598" y="2328"/>
                    </a:lnTo>
                    <a:lnTo>
                      <a:pt x="567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5" name="Google Shape;389;p28"/>
              <p:cNvSpPr/>
              <p:nvPr/>
            </p:nvSpPr>
            <p:spPr>
              <a:xfrm>
                <a:off x="1126589" y="929062"/>
                <a:ext cx="146641" cy="313339"/>
              </a:xfrm>
              <a:custGeom>
                <a:avLst/>
                <a:gdLst/>
                <a:ahLst/>
                <a:cxnLst/>
                <a:rect l="l" t="t" r="r" b="b"/>
                <a:pathLst>
                  <a:path w="987" h="2109" extrusionOk="0">
                    <a:moveTo>
                      <a:pt x="84" y="1"/>
                    </a:moveTo>
                    <a:lnTo>
                      <a:pt x="1" y="2108"/>
                    </a:lnTo>
                    <a:lnTo>
                      <a:pt x="986" y="2108"/>
                    </a:lnTo>
                    <a:lnTo>
                      <a:pt x="902" y="64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6" name="Google Shape;390;p28"/>
              <p:cNvSpPr/>
              <p:nvPr/>
            </p:nvSpPr>
            <p:spPr>
              <a:xfrm>
                <a:off x="1502036" y="924456"/>
                <a:ext cx="151247" cy="317945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140" extrusionOk="0">
                    <a:moveTo>
                      <a:pt x="1" y="0"/>
                    </a:moveTo>
                    <a:lnTo>
                      <a:pt x="32" y="2139"/>
                    </a:lnTo>
                    <a:lnTo>
                      <a:pt x="1018" y="2139"/>
                    </a:lnTo>
                    <a:lnTo>
                      <a:pt x="913" y="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7" name="Google Shape;391;p28"/>
              <p:cNvSpPr/>
              <p:nvPr/>
            </p:nvSpPr>
            <p:spPr>
              <a:xfrm>
                <a:off x="1667250" y="1116116"/>
                <a:ext cx="112321" cy="126287"/>
              </a:xfrm>
              <a:custGeom>
                <a:avLst/>
                <a:gdLst/>
                <a:ahLst/>
                <a:cxnLst/>
                <a:rect l="l" t="t" r="r" b="b"/>
                <a:pathLst>
                  <a:path w="756" h="850" extrusionOk="0">
                    <a:moveTo>
                      <a:pt x="0" y="0"/>
                    </a:moveTo>
                    <a:lnTo>
                      <a:pt x="11" y="839"/>
                    </a:lnTo>
                    <a:lnTo>
                      <a:pt x="755" y="849"/>
                    </a:lnTo>
                    <a:lnTo>
                      <a:pt x="713" y="315"/>
                    </a:lnTo>
                    <a:cubicBezTo>
                      <a:pt x="483" y="189"/>
                      <a:pt x="242" y="94"/>
                      <a:pt x="0" y="0"/>
                    </a:cubicBez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8" name="Google Shape;392;p28"/>
              <p:cNvSpPr/>
              <p:nvPr/>
            </p:nvSpPr>
            <p:spPr>
              <a:xfrm>
                <a:off x="975489" y="1031875"/>
                <a:ext cx="146641" cy="210527"/>
              </a:xfrm>
              <a:custGeom>
                <a:avLst/>
                <a:gdLst/>
                <a:ahLst/>
                <a:cxnLst/>
                <a:rect l="l" t="t" r="r" b="b"/>
                <a:pathLst>
                  <a:path w="987" h="1417" extrusionOk="0">
                    <a:moveTo>
                      <a:pt x="986" y="1"/>
                    </a:moveTo>
                    <a:lnTo>
                      <a:pt x="986" y="1"/>
                    </a:lnTo>
                    <a:cubicBezTo>
                      <a:pt x="651" y="11"/>
                      <a:pt x="325" y="43"/>
                      <a:pt x="21" y="74"/>
                    </a:cubicBezTo>
                    <a:lnTo>
                      <a:pt x="0" y="1416"/>
                    </a:lnTo>
                    <a:lnTo>
                      <a:pt x="923" y="1416"/>
                    </a:lnTo>
                    <a:lnTo>
                      <a:pt x="986" y="1"/>
                    </a:ln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39" name="Google Shape;393;p28"/>
              <p:cNvSpPr/>
              <p:nvPr/>
            </p:nvSpPr>
            <p:spPr>
              <a:xfrm>
                <a:off x="1385256" y="1049109"/>
                <a:ext cx="109201" cy="194779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311" extrusionOk="0">
                    <a:moveTo>
                      <a:pt x="32" y="0"/>
                    </a:moveTo>
                    <a:lnTo>
                      <a:pt x="0" y="1311"/>
                    </a:lnTo>
                    <a:lnTo>
                      <a:pt x="734" y="1300"/>
                    </a:lnTo>
                    <a:lnTo>
                      <a:pt x="703" y="115"/>
                    </a:lnTo>
                    <a:cubicBezTo>
                      <a:pt x="483" y="74"/>
                      <a:pt x="262" y="32"/>
                      <a:pt x="32" y="0"/>
                    </a:cubicBez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0" name="Google Shape;394;p28"/>
              <p:cNvSpPr/>
              <p:nvPr/>
            </p:nvSpPr>
            <p:spPr>
              <a:xfrm>
                <a:off x="1283929" y="1036629"/>
                <a:ext cx="85875" cy="205773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385" extrusionOk="0">
                    <a:moveTo>
                      <a:pt x="1" y="0"/>
                    </a:moveTo>
                    <a:lnTo>
                      <a:pt x="43" y="1384"/>
                    </a:lnTo>
                    <a:lnTo>
                      <a:pt x="577" y="1384"/>
                    </a:lnTo>
                    <a:lnTo>
                      <a:pt x="556" y="53"/>
                    </a:lnTo>
                    <a:cubicBezTo>
                      <a:pt x="378" y="32"/>
                      <a:pt x="189" y="11"/>
                      <a:pt x="1" y="0"/>
                    </a:cubicBez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1" name="Google Shape;395;p28"/>
              <p:cNvSpPr/>
              <p:nvPr/>
            </p:nvSpPr>
            <p:spPr>
              <a:xfrm>
                <a:off x="1126589" y="1031875"/>
                <a:ext cx="146641" cy="210527"/>
              </a:xfrm>
              <a:custGeom>
                <a:avLst/>
                <a:gdLst/>
                <a:ahLst/>
                <a:cxnLst/>
                <a:rect l="l" t="t" r="r" b="b"/>
                <a:pathLst>
                  <a:path w="987" h="1417" extrusionOk="0">
                    <a:moveTo>
                      <a:pt x="63" y="1"/>
                    </a:moveTo>
                    <a:lnTo>
                      <a:pt x="1" y="1416"/>
                    </a:lnTo>
                    <a:lnTo>
                      <a:pt x="986" y="1416"/>
                    </a:lnTo>
                    <a:lnTo>
                      <a:pt x="934" y="22"/>
                    </a:lnTo>
                    <a:cubicBezTo>
                      <a:pt x="630" y="1"/>
                      <a:pt x="347" y="1"/>
                      <a:pt x="63" y="1"/>
                    </a:cubicBez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2" name="Google Shape;396;p28"/>
              <p:cNvSpPr/>
              <p:nvPr/>
            </p:nvSpPr>
            <p:spPr>
              <a:xfrm>
                <a:off x="1505156" y="1069315"/>
                <a:ext cx="148127" cy="173087"/>
              </a:xfrm>
              <a:custGeom>
                <a:avLst/>
                <a:gdLst/>
                <a:ahLst/>
                <a:cxnLst/>
                <a:rect l="l" t="t" r="r" b="b"/>
                <a:pathLst>
                  <a:path w="997" h="1165" extrusionOk="0">
                    <a:moveTo>
                      <a:pt x="1" y="0"/>
                    </a:moveTo>
                    <a:lnTo>
                      <a:pt x="11" y="1164"/>
                    </a:lnTo>
                    <a:lnTo>
                      <a:pt x="997" y="1164"/>
                    </a:lnTo>
                    <a:lnTo>
                      <a:pt x="955" y="263"/>
                    </a:lnTo>
                    <a:cubicBezTo>
                      <a:pt x="640" y="158"/>
                      <a:pt x="326" y="63"/>
                      <a:pt x="1" y="0"/>
                    </a:cubicBezTo>
                    <a:close/>
                  </a:path>
                </a:pathLst>
              </a:custGeom>
              <a:solidFill>
                <a:srgbClr val="C13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3" name="Google Shape;397;p28"/>
              <p:cNvSpPr/>
              <p:nvPr/>
            </p:nvSpPr>
            <p:spPr>
              <a:xfrm>
                <a:off x="995696" y="1203329"/>
                <a:ext cx="90481" cy="2347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8" extrusionOk="0">
                    <a:moveTo>
                      <a:pt x="11" y="0"/>
                    </a:moveTo>
                    <a:lnTo>
                      <a:pt x="1" y="158"/>
                    </a:lnTo>
                    <a:lnTo>
                      <a:pt x="609" y="158"/>
                    </a:lnTo>
                    <a:lnTo>
                      <a:pt x="609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4" name="Google Shape;398;p28"/>
              <p:cNvSpPr/>
              <p:nvPr/>
            </p:nvSpPr>
            <p:spPr>
              <a:xfrm>
                <a:off x="997330" y="1165888"/>
                <a:ext cx="90481" cy="2198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48" extrusionOk="0">
                    <a:moveTo>
                      <a:pt x="0" y="1"/>
                    </a:moveTo>
                    <a:lnTo>
                      <a:pt x="0" y="147"/>
                    </a:lnTo>
                    <a:lnTo>
                      <a:pt x="598" y="147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5" name="Google Shape;399;p28"/>
              <p:cNvSpPr/>
              <p:nvPr/>
            </p:nvSpPr>
            <p:spPr>
              <a:xfrm>
                <a:off x="1156155" y="1193969"/>
                <a:ext cx="85875" cy="29715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00" extrusionOk="0">
                    <a:moveTo>
                      <a:pt x="1" y="0"/>
                    </a:moveTo>
                    <a:lnTo>
                      <a:pt x="1" y="200"/>
                    </a:lnTo>
                    <a:lnTo>
                      <a:pt x="578" y="200"/>
                    </a:lnTo>
                    <a:lnTo>
                      <a:pt x="578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6" name="Google Shape;400;p28"/>
              <p:cNvSpPr/>
              <p:nvPr/>
            </p:nvSpPr>
            <p:spPr>
              <a:xfrm>
                <a:off x="989455" y="910341"/>
                <a:ext cx="99841" cy="20503"/>
              </a:xfrm>
              <a:custGeom>
                <a:avLst/>
                <a:gdLst/>
                <a:ahLst/>
                <a:cxnLst/>
                <a:rect l="l" t="t" r="r" b="b"/>
                <a:pathLst>
                  <a:path w="672" h="138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672" y="137"/>
                    </a:lnTo>
                    <a:lnTo>
                      <a:pt x="672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7" name="Google Shape;401;p28"/>
              <p:cNvSpPr/>
              <p:nvPr/>
            </p:nvSpPr>
            <p:spPr>
              <a:xfrm>
                <a:off x="1318695" y="916582"/>
                <a:ext cx="18423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7" extrusionOk="0">
                    <a:moveTo>
                      <a:pt x="63" y="0"/>
                    </a:moveTo>
                    <a:cubicBezTo>
                      <a:pt x="0" y="0"/>
                      <a:pt x="0" y="117"/>
                      <a:pt x="63" y="117"/>
                    </a:cubicBezTo>
                    <a:cubicBezTo>
                      <a:pt x="65" y="117"/>
                      <a:pt x="68" y="117"/>
                      <a:pt x="71" y="116"/>
                    </a:cubicBezTo>
                    <a:cubicBezTo>
                      <a:pt x="92" y="116"/>
                      <a:pt x="123" y="95"/>
                      <a:pt x="123" y="64"/>
                    </a:cubicBezTo>
                    <a:cubicBezTo>
                      <a:pt x="123" y="32"/>
                      <a:pt x="92" y="1"/>
                      <a:pt x="71" y="1"/>
                    </a:cubicBezTo>
                    <a:cubicBezTo>
                      <a:pt x="68" y="0"/>
                      <a:pt x="65" y="0"/>
                      <a:pt x="63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8" name="Google Shape;402;p28"/>
              <p:cNvSpPr/>
              <p:nvPr/>
            </p:nvSpPr>
            <p:spPr>
              <a:xfrm>
                <a:off x="1196122" y="1158163"/>
                <a:ext cx="16343" cy="11292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6" extrusionOk="0">
                    <a:moveTo>
                      <a:pt x="57" y="0"/>
                    </a:moveTo>
                    <a:cubicBezTo>
                      <a:pt x="0" y="0"/>
                      <a:pt x="56" y="76"/>
                      <a:pt x="90" y="76"/>
                    </a:cubicBezTo>
                    <a:cubicBezTo>
                      <a:pt x="99" y="76"/>
                      <a:pt x="107" y="69"/>
                      <a:pt x="109" y="53"/>
                    </a:cubicBezTo>
                    <a:cubicBezTo>
                      <a:pt x="109" y="21"/>
                      <a:pt x="88" y="0"/>
                      <a:pt x="57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49" name="Google Shape;403;p28"/>
              <p:cNvSpPr/>
              <p:nvPr/>
            </p:nvSpPr>
            <p:spPr>
              <a:xfrm>
                <a:off x="1405462" y="1207935"/>
                <a:ext cx="67155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27" extrusionOk="0">
                    <a:moveTo>
                      <a:pt x="11" y="1"/>
                    </a:moveTo>
                    <a:lnTo>
                      <a:pt x="1" y="127"/>
                    </a:lnTo>
                    <a:lnTo>
                      <a:pt x="452" y="127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0" name="Google Shape;404;p28"/>
              <p:cNvSpPr/>
              <p:nvPr/>
            </p:nvSpPr>
            <p:spPr>
              <a:xfrm>
                <a:off x="1304284" y="1187729"/>
                <a:ext cx="54675" cy="43829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95" extrusionOk="0">
                    <a:moveTo>
                      <a:pt x="367" y="0"/>
                    </a:moveTo>
                    <a:lnTo>
                      <a:pt x="0" y="11"/>
                    </a:lnTo>
                    <a:lnTo>
                      <a:pt x="0" y="294"/>
                    </a:lnTo>
                    <a:lnTo>
                      <a:pt x="357" y="273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1" name="Google Shape;405;p28"/>
              <p:cNvSpPr/>
              <p:nvPr/>
            </p:nvSpPr>
            <p:spPr>
              <a:xfrm>
                <a:off x="1534722" y="943176"/>
                <a:ext cx="78149" cy="3432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31" extrusionOk="0">
                    <a:moveTo>
                      <a:pt x="11" y="0"/>
                    </a:moveTo>
                    <a:lnTo>
                      <a:pt x="1" y="231"/>
                    </a:lnTo>
                    <a:lnTo>
                      <a:pt x="525" y="231"/>
                    </a:lnTo>
                    <a:lnTo>
                      <a:pt x="525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2" name="Google Shape;406;p28"/>
              <p:cNvSpPr/>
              <p:nvPr/>
            </p:nvSpPr>
            <p:spPr>
              <a:xfrm>
                <a:off x="1673490" y="913462"/>
                <a:ext cx="6240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3" extrusionOk="0">
                    <a:moveTo>
                      <a:pt x="11" y="1"/>
                    </a:moveTo>
                    <a:lnTo>
                      <a:pt x="0" y="242"/>
                    </a:lnTo>
                    <a:lnTo>
                      <a:pt x="420" y="263"/>
                    </a:lnTo>
                    <a:lnTo>
                      <a:pt x="420" y="2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3" name="Google Shape;407;p28"/>
              <p:cNvSpPr/>
              <p:nvPr/>
            </p:nvSpPr>
            <p:spPr>
              <a:xfrm>
                <a:off x="1523876" y="1200209"/>
                <a:ext cx="104595" cy="28229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90" extrusionOk="0">
                    <a:moveTo>
                      <a:pt x="1" y="0"/>
                    </a:moveTo>
                    <a:lnTo>
                      <a:pt x="11" y="189"/>
                    </a:lnTo>
                    <a:lnTo>
                      <a:pt x="703" y="189"/>
                    </a:lnTo>
                    <a:lnTo>
                      <a:pt x="693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4" name="Google Shape;408;p28"/>
              <p:cNvSpPr/>
              <p:nvPr/>
            </p:nvSpPr>
            <p:spPr>
              <a:xfrm>
                <a:off x="1679730" y="1161283"/>
                <a:ext cx="78001" cy="71761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3" extrusionOk="0">
                    <a:moveTo>
                      <a:pt x="0" y="0"/>
                    </a:moveTo>
                    <a:lnTo>
                      <a:pt x="11" y="483"/>
                    </a:lnTo>
                    <a:lnTo>
                      <a:pt x="525" y="483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5" name="Google Shape;409;p28"/>
              <p:cNvSpPr/>
              <p:nvPr/>
            </p:nvSpPr>
            <p:spPr>
              <a:xfrm>
                <a:off x="1327610" y="1144048"/>
                <a:ext cx="7874" cy="32983"/>
              </a:xfrm>
              <a:custGeom>
                <a:avLst/>
                <a:gdLst/>
                <a:ahLst/>
                <a:cxnLst/>
                <a:rect l="l" t="t" r="r" b="b"/>
                <a:pathLst>
                  <a:path w="53" h="222" extrusionOk="0">
                    <a:moveTo>
                      <a:pt x="53" y="1"/>
                    </a:moveTo>
                    <a:lnTo>
                      <a:pt x="0" y="11"/>
                    </a:lnTo>
                    <a:lnTo>
                      <a:pt x="0" y="221"/>
                    </a:lnTo>
                    <a:lnTo>
                      <a:pt x="53" y="221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6" name="Google Shape;410;p28"/>
              <p:cNvSpPr/>
              <p:nvPr/>
            </p:nvSpPr>
            <p:spPr>
              <a:xfrm>
                <a:off x="1424183" y="1008252"/>
                <a:ext cx="26297" cy="21394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44" extrusionOk="0">
                    <a:moveTo>
                      <a:pt x="107" y="0"/>
                    </a:moveTo>
                    <a:cubicBezTo>
                      <a:pt x="103" y="0"/>
                      <a:pt x="99" y="1"/>
                      <a:pt x="95" y="2"/>
                    </a:cubicBezTo>
                    <a:cubicBezTo>
                      <a:pt x="32" y="2"/>
                      <a:pt x="0" y="86"/>
                      <a:pt x="53" y="128"/>
                    </a:cubicBezTo>
                    <a:cubicBezTo>
                      <a:pt x="66" y="139"/>
                      <a:pt x="80" y="143"/>
                      <a:pt x="95" y="143"/>
                    </a:cubicBezTo>
                    <a:cubicBezTo>
                      <a:pt x="137" y="143"/>
                      <a:pt x="176" y="102"/>
                      <a:pt x="168" y="55"/>
                    </a:cubicBezTo>
                    <a:cubicBezTo>
                      <a:pt x="159" y="28"/>
                      <a:pt x="134" y="0"/>
                      <a:pt x="107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7" name="Google Shape;411;p28"/>
              <p:cNvSpPr/>
              <p:nvPr/>
            </p:nvSpPr>
            <p:spPr>
              <a:xfrm>
                <a:off x="2778137" y="863689"/>
                <a:ext cx="74881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504" h="2549" extrusionOk="0">
                    <a:moveTo>
                      <a:pt x="0" y="0"/>
                    </a:moveTo>
                    <a:lnTo>
                      <a:pt x="21" y="2548"/>
                    </a:lnTo>
                    <a:lnTo>
                      <a:pt x="503" y="2548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8" name="Google Shape;412;p28"/>
              <p:cNvSpPr/>
              <p:nvPr/>
            </p:nvSpPr>
            <p:spPr>
              <a:xfrm>
                <a:off x="3683250" y="925942"/>
                <a:ext cx="113955" cy="316459"/>
              </a:xfrm>
              <a:custGeom>
                <a:avLst/>
                <a:gdLst/>
                <a:ahLst/>
                <a:cxnLst/>
                <a:rect l="l" t="t" r="r" b="b"/>
                <a:pathLst>
                  <a:path w="767" h="2130" extrusionOk="0">
                    <a:moveTo>
                      <a:pt x="1" y="1"/>
                    </a:moveTo>
                    <a:lnTo>
                      <a:pt x="32" y="2129"/>
                    </a:lnTo>
                    <a:lnTo>
                      <a:pt x="766" y="2129"/>
                    </a:lnTo>
                    <a:lnTo>
                      <a:pt x="609" y="1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59" name="Google Shape;413;p28"/>
              <p:cNvSpPr/>
              <p:nvPr/>
            </p:nvSpPr>
            <p:spPr>
              <a:xfrm>
                <a:off x="3801663" y="925942"/>
                <a:ext cx="98355" cy="316459"/>
              </a:xfrm>
              <a:custGeom>
                <a:avLst/>
                <a:gdLst/>
                <a:ahLst/>
                <a:cxnLst/>
                <a:rect l="l" t="t" r="r" b="b"/>
                <a:pathLst>
                  <a:path w="662" h="2130" extrusionOk="0">
                    <a:moveTo>
                      <a:pt x="22" y="1"/>
                    </a:moveTo>
                    <a:lnTo>
                      <a:pt x="1" y="2129"/>
                    </a:lnTo>
                    <a:lnTo>
                      <a:pt x="598" y="2129"/>
                    </a:lnTo>
                    <a:lnTo>
                      <a:pt x="661" y="1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0" name="Google Shape;414;p28"/>
              <p:cNvSpPr/>
              <p:nvPr/>
            </p:nvSpPr>
            <p:spPr>
              <a:xfrm>
                <a:off x="3683250" y="925942"/>
                <a:ext cx="106081" cy="22300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501" extrusionOk="0">
                    <a:moveTo>
                      <a:pt x="1" y="1"/>
                    </a:moveTo>
                    <a:lnTo>
                      <a:pt x="22" y="1500"/>
                    </a:lnTo>
                    <a:lnTo>
                      <a:pt x="74" y="1500"/>
                    </a:lnTo>
                    <a:cubicBezTo>
                      <a:pt x="294" y="1500"/>
                      <a:pt x="504" y="1490"/>
                      <a:pt x="714" y="1479"/>
                    </a:cubicBezTo>
                    <a:lnTo>
                      <a:pt x="609" y="1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1" name="Google Shape;415;p28"/>
              <p:cNvSpPr/>
              <p:nvPr/>
            </p:nvSpPr>
            <p:spPr>
              <a:xfrm>
                <a:off x="3801663" y="925942"/>
                <a:ext cx="98355" cy="218253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469" extrusionOk="0">
                    <a:moveTo>
                      <a:pt x="22" y="1"/>
                    </a:moveTo>
                    <a:lnTo>
                      <a:pt x="1" y="1469"/>
                    </a:lnTo>
                    <a:cubicBezTo>
                      <a:pt x="221" y="1448"/>
                      <a:pt x="431" y="1416"/>
                      <a:pt x="619" y="1385"/>
                    </a:cubicBezTo>
                    <a:lnTo>
                      <a:pt x="661" y="1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2" name="Google Shape;416;p28"/>
              <p:cNvSpPr/>
              <p:nvPr/>
            </p:nvSpPr>
            <p:spPr>
              <a:xfrm>
                <a:off x="3692610" y="940056"/>
                <a:ext cx="67155" cy="2496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68" extrusionOk="0">
                    <a:moveTo>
                      <a:pt x="1" y="0"/>
                    </a:moveTo>
                    <a:lnTo>
                      <a:pt x="11" y="168"/>
                    </a:lnTo>
                    <a:lnTo>
                      <a:pt x="451" y="168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3" name="Google Shape;417;p28"/>
              <p:cNvSpPr/>
              <p:nvPr/>
            </p:nvSpPr>
            <p:spPr>
              <a:xfrm>
                <a:off x="3817263" y="1189214"/>
                <a:ext cx="57795" cy="36103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43" extrusionOk="0">
                    <a:moveTo>
                      <a:pt x="0" y="1"/>
                    </a:moveTo>
                    <a:lnTo>
                      <a:pt x="11" y="242"/>
                    </a:lnTo>
                    <a:lnTo>
                      <a:pt x="388" y="242"/>
                    </a:lnTo>
                    <a:lnTo>
                      <a:pt x="388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4" name="Google Shape;418;p28"/>
              <p:cNvSpPr/>
              <p:nvPr/>
            </p:nvSpPr>
            <p:spPr>
              <a:xfrm>
                <a:off x="3821869" y="941542"/>
                <a:ext cx="70275" cy="21989"/>
              </a:xfrm>
              <a:custGeom>
                <a:avLst/>
                <a:gdLst/>
                <a:ahLst/>
                <a:cxnLst/>
                <a:rect l="l" t="t" r="r" b="b"/>
                <a:pathLst>
                  <a:path w="473" h="148" extrusionOk="0">
                    <a:moveTo>
                      <a:pt x="1" y="1"/>
                    </a:moveTo>
                    <a:lnTo>
                      <a:pt x="11" y="147"/>
                    </a:lnTo>
                    <a:lnTo>
                      <a:pt x="473" y="147"/>
                    </a:lnTo>
                    <a:lnTo>
                      <a:pt x="47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5" name="Google Shape;419;p28"/>
              <p:cNvSpPr/>
              <p:nvPr/>
            </p:nvSpPr>
            <p:spPr>
              <a:xfrm>
                <a:off x="3734656" y="1203329"/>
                <a:ext cx="11143" cy="14114"/>
              </a:xfrm>
              <a:custGeom>
                <a:avLst/>
                <a:gdLst/>
                <a:ahLst/>
                <a:cxnLst/>
                <a:rect l="l" t="t" r="r" b="b"/>
                <a:pathLst>
                  <a:path w="75" h="95" extrusionOk="0">
                    <a:moveTo>
                      <a:pt x="32" y="0"/>
                    </a:moveTo>
                    <a:cubicBezTo>
                      <a:pt x="11" y="0"/>
                      <a:pt x="1" y="21"/>
                      <a:pt x="1" y="42"/>
                    </a:cubicBezTo>
                    <a:cubicBezTo>
                      <a:pt x="1" y="74"/>
                      <a:pt x="11" y="95"/>
                      <a:pt x="32" y="95"/>
                    </a:cubicBezTo>
                    <a:cubicBezTo>
                      <a:pt x="64" y="95"/>
                      <a:pt x="74" y="74"/>
                      <a:pt x="74" y="42"/>
                    </a:cubicBezTo>
                    <a:cubicBezTo>
                      <a:pt x="74" y="21"/>
                      <a:pt x="64" y="0"/>
                      <a:pt x="32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6" name="Google Shape;420;p28"/>
              <p:cNvSpPr/>
              <p:nvPr/>
            </p:nvSpPr>
            <p:spPr>
              <a:xfrm>
                <a:off x="3723810" y="985223"/>
                <a:ext cx="10994" cy="14114"/>
              </a:xfrm>
              <a:custGeom>
                <a:avLst/>
                <a:gdLst/>
                <a:ahLst/>
                <a:cxnLst/>
                <a:rect l="l" t="t" r="r" b="b"/>
                <a:pathLst>
                  <a:path w="74" h="95" extrusionOk="0">
                    <a:moveTo>
                      <a:pt x="42" y="0"/>
                    </a:moveTo>
                    <a:cubicBezTo>
                      <a:pt x="21" y="0"/>
                      <a:pt x="0" y="21"/>
                      <a:pt x="0" y="42"/>
                    </a:cubicBezTo>
                    <a:cubicBezTo>
                      <a:pt x="0" y="74"/>
                      <a:pt x="21" y="95"/>
                      <a:pt x="42" y="95"/>
                    </a:cubicBezTo>
                    <a:cubicBezTo>
                      <a:pt x="63" y="95"/>
                      <a:pt x="74" y="74"/>
                      <a:pt x="74" y="42"/>
                    </a:cubicBezTo>
                    <a:cubicBezTo>
                      <a:pt x="74" y="21"/>
                      <a:pt x="63" y="0"/>
                      <a:pt x="42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7" name="Google Shape;421;p28"/>
              <p:cNvSpPr/>
              <p:nvPr/>
            </p:nvSpPr>
            <p:spPr>
              <a:xfrm>
                <a:off x="3839104" y="1156528"/>
                <a:ext cx="12629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7" extrusionOk="0">
                    <a:moveTo>
                      <a:pt x="42" y="1"/>
                    </a:moveTo>
                    <a:cubicBezTo>
                      <a:pt x="21" y="1"/>
                      <a:pt x="0" y="32"/>
                      <a:pt x="0" y="64"/>
                    </a:cubicBezTo>
                    <a:cubicBezTo>
                      <a:pt x="0" y="85"/>
                      <a:pt x="21" y="116"/>
                      <a:pt x="42" y="116"/>
                    </a:cubicBezTo>
                    <a:cubicBezTo>
                      <a:pt x="63" y="116"/>
                      <a:pt x="84" y="85"/>
                      <a:pt x="84" y="64"/>
                    </a:cubicBezTo>
                    <a:cubicBezTo>
                      <a:pt x="84" y="32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8" name="Google Shape;422;p28"/>
              <p:cNvSpPr/>
              <p:nvPr/>
            </p:nvSpPr>
            <p:spPr>
              <a:xfrm>
                <a:off x="3918591" y="1013155"/>
                <a:ext cx="112321" cy="229247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543" extrusionOk="0">
                    <a:moveTo>
                      <a:pt x="0" y="1"/>
                    </a:moveTo>
                    <a:lnTo>
                      <a:pt x="0" y="1542"/>
                    </a:lnTo>
                    <a:lnTo>
                      <a:pt x="713" y="1542"/>
                    </a:lnTo>
                    <a:lnTo>
                      <a:pt x="755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69" name="Google Shape;423;p28"/>
              <p:cNvSpPr/>
              <p:nvPr/>
            </p:nvSpPr>
            <p:spPr>
              <a:xfrm>
                <a:off x="3918591" y="1013155"/>
                <a:ext cx="112321" cy="11707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88" extrusionOk="0">
                    <a:moveTo>
                      <a:pt x="0" y="1"/>
                    </a:moveTo>
                    <a:lnTo>
                      <a:pt x="0" y="662"/>
                    </a:lnTo>
                    <a:cubicBezTo>
                      <a:pt x="220" y="704"/>
                      <a:pt x="472" y="745"/>
                      <a:pt x="734" y="787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0" name="Google Shape;424;p28"/>
              <p:cNvSpPr/>
              <p:nvPr/>
            </p:nvSpPr>
            <p:spPr>
              <a:xfrm>
                <a:off x="3929437" y="1025635"/>
                <a:ext cx="76515" cy="32983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22" extrusionOk="0">
                    <a:moveTo>
                      <a:pt x="514" y="1"/>
                    </a:moveTo>
                    <a:lnTo>
                      <a:pt x="11" y="22"/>
                    </a:lnTo>
                    <a:lnTo>
                      <a:pt x="0" y="221"/>
                    </a:lnTo>
                    <a:lnTo>
                      <a:pt x="504" y="200"/>
                    </a:lnTo>
                    <a:lnTo>
                      <a:pt x="514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1" name="Google Shape;425;p28"/>
              <p:cNvSpPr/>
              <p:nvPr/>
            </p:nvSpPr>
            <p:spPr>
              <a:xfrm>
                <a:off x="3930922" y="1203329"/>
                <a:ext cx="71909" cy="3283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21" extrusionOk="0">
                    <a:moveTo>
                      <a:pt x="483" y="0"/>
                    </a:moveTo>
                    <a:lnTo>
                      <a:pt x="11" y="21"/>
                    </a:lnTo>
                    <a:lnTo>
                      <a:pt x="1" y="220"/>
                    </a:lnTo>
                    <a:lnTo>
                      <a:pt x="473" y="200"/>
                    </a:lnTo>
                    <a:lnTo>
                      <a:pt x="483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2" name="Google Shape;426;p28"/>
              <p:cNvSpPr/>
              <p:nvPr/>
            </p:nvSpPr>
            <p:spPr>
              <a:xfrm>
                <a:off x="4049336" y="863689"/>
                <a:ext cx="101475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683" h="2549" extrusionOk="0">
                    <a:moveTo>
                      <a:pt x="1" y="0"/>
                    </a:moveTo>
                    <a:lnTo>
                      <a:pt x="32" y="2548"/>
                    </a:lnTo>
                    <a:lnTo>
                      <a:pt x="683" y="2548"/>
                    </a:lnTo>
                    <a:lnTo>
                      <a:pt x="546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3" name="Google Shape;427;p28"/>
              <p:cNvSpPr/>
              <p:nvPr/>
            </p:nvSpPr>
            <p:spPr>
              <a:xfrm>
                <a:off x="4155269" y="863689"/>
                <a:ext cx="88995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549" extrusionOk="0">
                    <a:moveTo>
                      <a:pt x="22" y="0"/>
                    </a:moveTo>
                    <a:lnTo>
                      <a:pt x="1" y="2548"/>
                    </a:lnTo>
                    <a:lnTo>
                      <a:pt x="536" y="2548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4" name="Google Shape;428;p28"/>
              <p:cNvSpPr/>
              <p:nvPr/>
            </p:nvSpPr>
            <p:spPr>
              <a:xfrm>
                <a:off x="4049336" y="863689"/>
                <a:ext cx="95235" cy="268025"/>
              </a:xfrm>
              <a:custGeom>
                <a:avLst/>
                <a:gdLst/>
                <a:ahLst/>
                <a:cxnLst/>
                <a:rect l="l" t="t" r="r" b="b"/>
                <a:pathLst>
                  <a:path w="641" h="1804" extrusionOk="0">
                    <a:moveTo>
                      <a:pt x="1" y="0"/>
                    </a:moveTo>
                    <a:lnTo>
                      <a:pt x="22" y="1804"/>
                    </a:lnTo>
                    <a:lnTo>
                      <a:pt x="64" y="1804"/>
                    </a:lnTo>
                    <a:cubicBezTo>
                      <a:pt x="263" y="1793"/>
                      <a:pt x="452" y="1783"/>
                      <a:pt x="641" y="1772"/>
                    </a:cubicBezTo>
                    <a:lnTo>
                      <a:pt x="546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5" name="Google Shape;429;p28"/>
              <p:cNvSpPr/>
              <p:nvPr/>
            </p:nvSpPr>
            <p:spPr>
              <a:xfrm>
                <a:off x="4156903" y="863689"/>
                <a:ext cx="87361" cy="26178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62" extrusionOk="0">
                    <a:moveTo>
                      <a:pt x="21" y="0"/>
                    </a:moveTo>
                    <a:lnTo>
                      <a:pt x="0" y="1762"/>
                    </a:lnTo>
                    <a:cubicBezTo>
                      <a:pt x="189" y="1730"/>
                      <a:pt x="368" y="1699"/>
                      <a:pt x="556" y="1657"/>
                    </a:cubicBezTo>
                    <a:lnTo>
                      <a:pt x="588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6" name="Google Shape;430;p28"/>
              <p:cNvSpPr/>
              <p:nvPr/>
            </p:nvSpPr>
            <p:spPr>
              <a:xfrm>
                <a:off x="4169384" y="1179854"/>
                <a:ext cx="53040" cy="4234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5" extrusionOk="0">
                    <a:moveTo>
                      <a:pt x="0" y="1"/>
                    </a:moveTo>
                    <a:lnTo>
                      <a:pt x="11" y="284"/>
                    </a:lnTo>
                    <a:lnTo>
                      <a:pt x="357" y="284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7" name="Google Shape;431;p28"/>
              <p:cNvSpPr/>
              <p:nvPr/>
            </p:nvSpPr>
            <p:spPr>
              <a:xfrm>
                <a:off x="4096137" y="1195455"/>
                <a:ext cx="9509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17" extrusionOk="0">
                    <a:moveTo>
                      <a:pt x="32" y="1"/>
                    </a:moveTo>
                    <a:cubicBezTo>
                      <a:pt x="11" y="1"/>
                      <a:pt x="1" y="22"/>
                      <a:pt x="1" y="53"/>
                    </a:cubicBezTo>
                    <a:cubicBezTo>
                      <a:pt x="1" y="85"/>
                      <a:pt x="11" y="116"/>
                      <a:pt x="32" y="116"/>
                    </a:cubicBezTo>
                    <a:cubicBezTo>
                      <a:pt x="42" y="116"/>
                      <a:pt x="63" y="85"/>
                      <a:pt x="63" y="53"/>
                    </a:cubicBezTo>
                    <a:cubicBezTo>
                      <a:pt x="63" y="22"/>
                      <a:pt x="53" y="1"/>
                      <a:pt x="3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8" name="Google Shape;432;p28"/>
              <p:cNvSpPr/>
              <p:nvPr/>
            </p:nvSpPr>
            <p:spPr>
              <a:xfrm>
                <a:off x="4086777" y="935302"/>
                <a:ext cx="9509" cy="15749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6" extrusionOk="0">
                    <a:moveTo>
                      <a:pt x="32" y="1"/>
                    </a:moveTo>
                    <a:cubicBezTo>
                      <a:pt x="11" y="1"/>
                      <a:pt x="1" y="22"/>
                      <a:pt x="1" y="53"/>
                    </a:cubicBezTo>
                    <a:cubicBezTo>
                      <a:pt x="1" y="85"/>
                      <a:pt x="11" y="105"/>
                      <a:pt x="32" y="105"/>
                    </a:cubicBezTo>
                    <a:cubicBezTo>
                      <a:pt x="53" y="105"/>
                      <a:pt x="64" y="85"/>
                      <a:pt x="64" y="53"/>
                    </a:cubicBezTo>
                    <a:cubicBezTo>
                      <a:pt x="64" y="22"/>
                      <a:pt x="53" y="1"/>
                      <a:pt x="3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79" name="Google Shape;433;p28"/>
              <p:cNvSpPr/>
              <p:nvPr/>
            </p:nvSpPr>
            <p:spPr>
              <a:xfrm>
                <a:off x="4189590" y="1140928"/>
                <a:ext cx="11143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75" h="127" extrusionOk="0">
                    <a:moveTo>
                      <a:pt x="32" y="1"/>
                    </a:moveTo>
                    <a:cubicBezTo>
                      <a:pt x="11" y="1"/>
                      <a:pt x="1" y="22"/>
                      <a:pt x="1" y="64"/>
                    </a:cubicBezTo>
                    <a:cubicBezTo>
                      <a:pt x="1" y="95"/>
                      <a:pt x="11" y="127"/>
                      <a:pt x="32" y="127"/>
                    </a:cubicBezTo>
                    <a:cubicBezTo>
                      <a:pt x="53" y="127"/>
                      <a:pt x="74" y="95"/>
                      <a:pt x="74" y="64"/>
                    </a:cubicBezTo>
                    <a:cubicBezTo>
                      <a:pt x="74" y="22"/>
                      <a:pt x="64" y="1"/>
                      <a:pt x="3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0" name="Google Shape;434;p28"/>
              <p:cNvSpPr/>
              <p:nvPr/>
            </p:nvSpPr>
            <p:spPr>
              <a:xfrm>
                <a:off x="2860596" y="863689"/>
                <a:ext cx="112321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49" extrusionOk="0">
                    <a:moveTo>
                      <a:pt x="1" y="0"/>
                    </a:moveTo>
                    <a:lnTo>
                      <a:pt x="22" y="2548"/>
                    </a:lnTo>
                    <a:lnTo>
                      <a:pt x="756" y="2548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1" name="Google Shape;435;p28"/>
              <p:cNvSpPr/>
              <p:nvPr/>
            </p:nvSpPr>
            <p:spPr>
              <a:xfrm>
                <a:off x="2977523" y="863689"/>
                <a:ext cx="98206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549" extrusionOk="0">
                    <a:moveTo>
                      <a:pt x="21" y="0"/>
                    </a:moveTo>
                    <a:lnTo>
                      <a:pt x="0" y="2548"/>
                    </a:lnTo>
                    <a:lnTo>
                      <a:pt x="598" y="2548"/>
                    </a:lnTo>
                    <a:lnTo>
                      <a:pt x="661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2" name="Google Shape;436;p28"/>
              <p:cNvSpPr/>
              <p:nvPr/>
            </p:nvSpPr>
            <p:spPr>
              <a:xfrm>
                <a:off x="2673690" y="894741"/>
                <a:ext cx="96721" cy="34766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2340" extrusionOk="0">
                    <a:moveTo>
                      <a:pt x="1" y="1"/>
                    </a:moveTo>
                    <a:lnTo>
                      <a:pt x="11" y="2339"/>
                    </a:lnTo>
                    <a:lnTo>
                      <a:pt x="651" y="2339"/>
                    </a:lnTo>
                    <a:lnTo>
                      <a:pt x="588" y="3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3" name="Google Shape;437;p28"/>
              <p:cNvSpPr/>
              <p:nvPr/>
            </p:nvSpPr>
            <p:spPr>
              <a:xfrm>
                <a:off x="2778137" y="863689"/>
                <a:ext cx="70126" cy="266539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794" extrusionOk="0">
                    <a:moveTo>
                      <a:pt x="0" y="0"/>
                    </a:moveTo>
                    <a:lnTo>
                      <a:pt x="11" y="1772"/>
                    </a:lnTo>
                    <a:cubicBezTo>
                      <a:pt x="157" y="1783"/>
                      <a:pt x="315" y="1793"/>
                      <a:pt x="472" y="1793"/>
                    </a:cubicBezTo>
                    <a:lnTo>
                      <a:pt x="39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4" name="Google Shape;438;p28"/>
              <p:cNvSpPr/>
              <p:nvPr/>
            </p:nvSpPr>
            <p:spPr>
              <a:xfrm>
                <a:off x="2860596" y="863689"/>
                <a:ext cx="104595" cy="268025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804" extrusionOk="0">
                    <a:moveTo>
                      <a:pt x="1" y="0"/>
                    </a:moveTo>
                    <a:lnTo>
                      <a:pt x="22" y="1804"/>
                    </a:lnTo>
                    <a:lnTo>
                      <a:pt x="64" y="1804"/>
                    </a:lnTo>
                    <a:cubicBezTo>
                      <a:pt x="284" y="1804"/>
                      <a:pt x="504" y="1783"/>
                      <a:pt x="703" y="1772"/>
                    </a:cubicBezTo>
                    <a:lnTo>
                      <a:pt x="599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5" name="Google Shape;439;p28"/>
              <p:cNvSpPr/>
              <p:nvPr/>
            </p:nvSpPr>
            <p:spPr>
              <a:xfrm>
                <a:off x="2979009" y="863689"/>
                <a:ext cx="96721" cy="261785"/>
              </a:xfrm>
              <a:custGeom>
                <a:avLst/>
                <a:gdLst/>
                <a:ahLst/>
                <a:cxnLst/>
                <a:rect l="l" t="t" r="r" b="b"/>
                <a:pathLst>
                  <a:path w="651" h="1762" extrusionOk="0">
                    <a:moveTo>
                      <a:pt x="11" y="0"/>
                    </a:moveTo>
                    <a:lnTo>
                      <a:pt x="1" y="1762"/>
                    </a:lnTo>
                    <a:cubicBezTo>
                      <a:pt x="211" y="1730"/>
                      <a:pt x="410" y="1699"/>
                      <a:pt x="609" y="1657"/>
                    </a:cubicBez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6" name="Google Shape;440;p28"/>
              <p:cNvSpPr/>
              <p:nvPr/>
            </p:nvSpPr>
            <p:spPr>
              <a:xfrm>
                <a:off x="2673690" y="894741"/>
                <a:ext cx="93601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553" extrusionOk="0">
                    <a:moveTo>
                      <a:pt x="1" y="1"/>
                    </a:moveTo>
                    <a:lnTo>
                      <a:pt x="11" y="1448"/>
                    </a:lnTo>
                    <a:cubicBezTo>
                      <a:pt x="210" y="1501"/>
                      <a:pt x="420" y="1532"/>
                      <a:pt x="630" y="1553"/>
                    </a:cubicBezTo>
                    <a:lnTo>
                      <a:pt x="588" y="3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7" name="Google Shape;441;p28"/>
              <p:cNvSpPr/>
              <p:nvPr/>
            </p:nvSpPr>
            <p:spPr>
              <a:xfrm>
                <a:off x="2686170" y="913462"/>
                <a:ext cx="64035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59" extrusionOk="0">
                    <a:moveTo>
                      <a:pt x="0" y="1"/>
                    </a:moveTo>
                    <a:lnTo>
                      <a:pt x="0" y="158"/>
                    </a:lnTo>
                    <a:lnTo>
                      <a:pt x="430" y="158"/>
                    </a:lnTo>
                    <a:lnTo>
                      <a:pt x="42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8" name="Google Shape;442;p28"/>
              <p:cNvSpPr/>
              <p:nvPr/>
            </p:nvSpPr>
            <p:spPr>
              <a:xfrm>
                <a:off x="2687656" y="952388"/>
                <a:ext cx="62549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59" extrusionOk="0">
                    <a:moveTo>
                      <a:pt x="1" y="1"/>
                    </a:moveTo>
                    <a:lnTo>
                      <a:pt x="1" y="158"/>
                    </a:lnTo>
                    <a:lnTo>
                      <a:pt x="420" y="158"/>
                    </a:lnTo>
                    <a:lnTo>
                      <a:pt x="42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89" name="Google Shape;443;p28"/>
              <p:cNvSpPr/>
              <p:nvPr/>
            </p:nvSpPr>
            <p:spPr>
              <a:xfrm>
                <a:off x="2684536" y="1201695"/>
                <a:ext cx="70275" cy="20503"/>
              </a:xfrm>
              <a:custGeom>
                <a:avLst/>
                <a:gdLst/>
                <a:ahLst/>
                <a:cxnLst/>
                <a:rect l="l" t="t" r="r" b="b"/>
                <a:pathLst>
                  <a:path w="473" h="138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473" y="137"/>
                    </a:lnTo>
                    <a:lnTo>
                      <a:pt x="47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0" name="Google Shape;444;p28"/>
              <p:cNvSpPr/>
              <p:nvPr/>
            </p:nvSpPr>
            <p:spPr>
              <a:xfrm>
                <a:off x="2807703" y="1198575"/>
                <a:ext cx="10994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74" h="117" extrusionOk="0">
                    <a:moveTo>
                      <a:pt x="32" y="1"/>
                    </a:moveTo>
                    <a:cubicBezTo>
                      <a:pt x="11" y="1"/>
                      <a:pt x="0" y="22"/>
                      <a:pt x="0" y="53"/>
                    </a:cubicBezTo>
                    <a:cubicBezTo>
                      <a:pt x="0" y="85"/>
                      <a:pt x="11" y="116"/>
                      <a:pt x="32" y="116"/>
                    </a:cubicBezTo>
                    <a:cubicBezTo>
                      <a:pt x="53" y="116"/>
                      <a:pt x="74" y="85"/>
                      <a:pt x="74" y="53"/>
                    </a:cubicBezTo>
                    <a:cubicBezTo>
                      <a:pt x="74" y="22"/>
                      <a:pt x="53" y="1"/>
                      <a:pt x="3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1" name="Google Shape;445;p28"/>
              <p:cNvSpPr/>
              <p:nvPr/>
            </p:nvSpPr>
            <p:spPr>
              <a:xfrm>
                <a:off x="2993124" y="1179854"/>
                <a:ext cx="59280" cy="42343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85" extrusionOk="0">
                    <a:moveTo>
                      <a:pt x="0" y="1"/>
                    </a:moveTo>
                    <a:lnTo>
                      <a:pt x="11" y="284"/>
                    </a:lnTo>
                    <a:lnTo>
                      <a:pt x="399" y="284"/>
                    </a:lnTo>
                    <a:lnTo>
                      <a:pt x="388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2" name="Google Shape;446;p28"/>
              <p:cNvSpPr/>
              <p:nvPr/>
            </p:nvSpPr>
            <p:spPr>
              <a:xfrm>
                <a:off x="2910517" y="1195455"/>
                <a:ext cx="10994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74" h="117" extrusionOk="0">
                    <a:moveTo>
                      <a:pt x="42" y="1"/>
                    </a:moveTo>
                    <a:cubicBezTo>
                      <a:pt x="21" y="1"/>
                      <a:pt x="0" y="22"/>
                      <a:pt x="0" y="53"/>
                    </a:cubicBezTo>
                    <a:cubicBezTo>
                      <a:pt x="0" y="85"/>
                      <a:pt x="21" y="116"/>
                      <a:pt x="42" y="116"/>
                    </a:cubicBezTo>
                    <a:cubicBezTo>
                      <a:pt x="63" y="116"/>
                      <a:pt x="74" y="85"/>
                      <a:pt x="74" y="53"/>
                    </a:cubicBezTo>
                    <a:cubicBezTo>
                      <a:pt x="74" y="22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3" name="Google Shape;447;p28"/>
              <p:cNvSpPr/>
              <p:nvPr/>
            </p:nvSpPr>
            <p:spPr>
              <a:xfrm>
                <a:off x="2901156" y="935302"/>
                <a:ext cx="12629" cy="15749"/>
              </a:xfrm>
              <a:custGeom>
                <a:avLst/>
                <a:gdLst/>
                <a:ahLst/>
                <a:cxnLst/>
                <a:rect l="l" t="t" r="r" b="b"/>
                <a:pathLst>
                  <a:path w="85" h="106" extrusionOk="0">
                    <a:moveTo>
                      <a:pt x="42" y="1"/>
                    </a:moveTo>
                    <a:cubicBezTo>
                      <a:pt x="21" y="1"/>
                      <a:pt x="1" y="22"/>
                      <a:pt x="1" y="53"/>
                    </a:cubicBezTo>
                    <a:cubicBezTo>
                      <a:pt x="1" y="85"/>
                      <a:pt x="21" y="105"/>
                      <a:pt x="42" y="105"/>
                    </a:cubicBezTo>
                    <a:cubicBezTo>
                      <a:pt x="63" y="105"/>
                      <a:pt x="84" y="85"/>
                      <a:pt x="84" y="53"/>
                    </a:cubicBezTo>
                    <a:cubicBezTo>
                      <a:pt x="84" y="22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4" name="Google Shape;448;p28"/>
              <p:cNvSpPr/>
              <p:nvPr/>
            </p:nvSpPr>
            <p:spPr>
              <a:xfrm>
                <a:off x="3014964" y="1140928"/>
                <a:ext cx="14114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95" h="127" extrusionOk="0">
                    <a:moveTo>
                      <a:pt x="42" y="1"/>
                    </a:moveTo>
                    <a:cubicBezTo>
                      <a:pt x="21" y="1"/>
                      <a:pt x="0" y="22"/>
                      <a:pt x="0" y="64"/>
                    </a:cubicBezTo>
                    <a:cubicBezTo>
                      <a:pt x="0" y="95"/>
                      <a:pt x="21" y="127"/>
                      <a:pt x="42" y="127"/>
                    </a:cubicBezTo>
                    <a:cubicBezTo>
                      <a:pt x="73" y="127"/>
                      <a:pt x="94" y="95"/>
                      <a:pt x="94" y="64"/>
                    </a:cubicBezTo>
                    <a:cubicBezTo>
                      <a:pt x="94" y="22"/>
                      <a:pt x="73" y="1"/>
                      <a:pt x="42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5" name="Google Shape;449;p28"/>
              <p:cNvSpPr/>
              <p:nvPr/>
            </p:nvSpPr>
            <p:spPr>
              <a:xfrm>
                <a:off x="3376296" y="863689"/>
                <a:ext cx="106081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714" h="2549" extrusionOk="0">
                    <a:moveTo>
                      <a:pt x="85" y="0"/>
                    </a:moveTo>
                    <a:lnTo>
                      <a:pt x="1" y="2548"/>
                    </a:lnTo>
                    <a:lnTo>
                      <a:pt x="714" y="2548"/>
                    </a:lnTo>
                    <a:lnTo>
                      <a:pt x="672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6" name="Google Shape;450;p28"/>
              <p:cNvSpPr/>
              <p:nvPr/>
            </p:nvSpPr>
            <p:spPr>
              <a:xfrm>
                <a:off x="3094303" y="967988"/>
                <a:ext cx="112321" cy="274413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847" extrusionOk="0">
                    <a:moveTo>
                      <a:pt x="1" y="1"/>
                    </a:moveTo>
                    <a:lnTo>
                      <a:pt x="1" y="1846"/>
                    </a:lnTo>
                    <a:lnTo>
                      <a:pt x="714" y="1846"/>
                    </a:lnTo>
                    <a:lnTo>
                      <a:pt x="756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7" name="Google Shape;451;p28"/>
              <p:cNvSpPr/>
              <p:nvPr/>
            </p:nvSpPr>
            <p:spPr>
              <a:xfrm>
                <a:off x="3500949" y="863689"/>
                <a:ext cx="160607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2549" extrusionOk="0">
                    <a:moveTo>
                      <a:pt x="64" y="0"/>
                    </a:moveTo>
                    <a:lnTo>
                      <a:pt x="1" y="2548"/>
                    </a:lnTo>
                    <a:lnTo>
                      <a:pt x="1081" y="2548"/>
                    </a:lnTo>
                    <a:lnTo>
                      <a:pt x="955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8" name="Google Shape;452;p28"/>
              <p:cNvSpPr/>
              <p:nvPr/>
            </p:nvSpPr>
            <p:spPr>
              <a:xfrm>
                <a:off x="3220590" y="894741"/>
                <a:ext cx="141887" cy="34766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340" extrusionOk="0">
                    <a:moveTo>
                      <a:pt x="74" y="1"/>
                    </a:moveTo>
                    <a:lnTo>
                      <a:pt x="0" y="2339"/>
                    </a:lnTo>
                    <a:lnTo>
                      <a:pt x="954" y="2339"/>
                    </a:lnTo>
                    <a:lnTo>
                      <a:pt x="944" y="32"/>
                    </a:lnTo>
                    <a:lnTo>
                      <a:pt x="74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99" name="Google Shape;453;p28"/>
              <p:cNvSpPr/>
              <p:nvPr/>
            </p:nvSpPr>
            <p:spPr>
              <a:xfrm>
                <a:off x="3381050" y="863689"/>
                <a:ext cx="99841" cy="266539"/>
              </a:xfrm>
              <a:custGeom>
                <a:avLst/>
                <a:gdLst/>
                <a:ahLst/>
                <a:cxnLst/>
                <a:rect l="l" t="t" r="r" b="b"/>
                <a:pathLst>
                  <a:path w="672" h="1794" extrusionOk="0">
                    <a:moveTo>
                      <a:pt x="53" y="0"/>
                    </a:moveTo>
                    <a:lnTo>
                      <a:pt x="0" y="1772"/>
                    </a:lnTo>
                    <a:cubicBezTo>
                      <a:pt x="210" y="1783"/>
                      <a:pt x="441" y="1793"/>
                      <a:pt x="671" y="1793"/>
                    </a:cubicBezTo>
                    <a:lnTo>
                      <a:pt x="640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0" name="Google Shape;454;p28"/>
              <p:cNvSpPr/>
              <p:nvPr/>
            </p:nvSpPr>
            <p:spPr>
              <a:xfrm>
                <a:off x="3094303" y="967988"/>
                <a:ext cx="112321" cy="140401"/>
              </a:xfrm>
              <a:custGeom>
                <a:avLst/>
                <a:gdLst/>
                <a:ahLst/>
                <a:cxnLst/>
                <a:rect l="l" t="t" r="r" b="b"/>
                <a:pathLst>
                  <a:path w="756" h="945" extrusionOk="0">
                    <a:moveTo>
                      <a:pt x="1" y="1"/>
                    </a:moveTo>
                    <a:lnTo>
                      <a:pt x="1" y="787"/>
                    </a:lnTo>
                    <a:cubicBezTo>
                      <a:pt x="232" y="850"/>
                      <a:pt x="473" y="903"/>
                      <a:pt x="735" y="945"/>
                    </a:cubicBezTo>
                    <a:lnTo>
                      <a:pt x="756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1" name="Google Shape;455;p28"/>
              <p:cNvSpPr/>
              <p:nvPr/>
            </p:nvSpPr>
            <p:spPr>
              <a:xfrm>
                <a:off x="3504070" y="863689"/>
                <a:ext cx="151247" cy="268025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804" extrusionOk="0">
                    <a:moveTo>
                      <a:pt x="43" y="0"/>
                    </a:moveTo>
                    <a:lnTo>
                      <a:pt x="1" y="1804"/>
                    </a:lnTo>
                    <a:lnTo>
                      <a:pt x="74" y="1804"/>
                    </a:lnTo>
                    <a:cubicBezTo>
                      <a:pt x="399" y="1804"/>
                      <a:pt x="714" y="1783"/>
                      <a:pt x="1018" y="1772"/>
                    </a:cubicBezTo>
                    <a:lnTo>
                      <a:pt x="934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2" name="Google Shape;456;p28"/>
              <p:cNvSpPr/>
              <p:nvPr/>
            </p:nvSpPr>
            <p:spPr>
              <a:xfrm>
                <a:off x="3225196" y="894741"/>
                <a:ext cx="135647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553" extrusionOk="0">
                    <a:moveTo>
                      <a:pt x="43" y="1"/>
                    </a:moveTo>
                    <a:lnTo>
                      <a:pt x="1" y="1448"/>
                    </a:lnTo>
                    <a:cubicBezTo>
                      <a:pt x="284" y="1501"/>
                      <a:pt x="588" y="1532"/>
                      <a:pt x="913" y="1553"/>
                    </a:cubicBezTo>
                    <a:lnTo>
                      <a:pt x="913" y="3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3" name="Google Shape;457;p28"/>
              <p:cNvSpPr/>
              <p:nvPr/>
            </p:nvSpPr>
            <p:spPr>
              <a:xfrm>
                <a:off x="3250157" y="913462"/>
                <a:ext cx="93601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59" extrusionOk="0">
                    <a:moveTo>
                      <a:pt x="0" y="1"/>
                    </a:moveTo>
                    <a:lnTo>
                      <a:pt x="0" y="158"/>
                    </a:lnTo>
                    <a:lnTo>
                      <a:pt x="630" y="158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4" name="Google Shape;458;p28"/>
              <p:cNvSpPr/>
              <p:nvPr/>
            </p:nvSpPr>
            <p:spPr>
              <a:xfrm>
                <a:off x="3250157" y="952388"/>
                <a:ext cx="93601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59" extrusionOk="0">
                    <a:moveTo>
                      <a:pt x="0" y="1"/>
                    </a:moveTo>
                    <a:lnTo>
                      <a:pt x="0" y="158"/>
                    </a:lnTo>
                    <a:lnTo>
                      <a:pt x="619" y="158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5" name="Google Shape;459;p28"/>
              <p:cNvSpPr/>
              <p:nvPr/>
            </p:nvSpPr>
            <p:spPr>
              <a:xfrm>
                <a:off x="3234556" y="1201695"/>
                <a:ext cx="106081" cy="20503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38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703" y="137"/>
                    </a:lnTo>
                    <a:lnTo>
                      <a:pt x="714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6" name="Google Shape;460;p28"/>
              <p:cNvSpPr/>
              <p:nvPr/>
            </p:nvSpPr>
            <p:spPr>
              <a:xfrm>
                <a:off x="3416857" y="1198575"/>
                <a:ext cx="17234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63" y="1"/>
                    </a:moveTo>
                    <a:cubicBezTo>
                      <a:pt x="32" y="1"/>
                      <a:pt x="0" y="22"/>
                      <a:pt x="0" y="53"/>
                    </a:cubicBezTo>
                    <a:cubicBezTo>
                      <a:pt x="0" y="85"/>
                      <a:pt x="21" y="116"/>
                      <a:pt x="53" y="116"/>
                    </a:cubicBezTo>
                    <a:cubicBezTo>
                      <a:pt x="84" y="116"/>
                      <a:pt x="116" y="85"/>
                      <a:pt x="116" y="53"/>
                    </a:cubicBezTo>
                    <a:cubicBezTo>
                      <a:pt x="116" y="22"/>
                      <a:pt x="95" y="1"/>
                      <a:pt x="63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7" name="Google Shape;461;p28"/>
              <p:cNvSpPr/>
              <p:nvPr/>
            </p:nvSpPr>
            <p:spPr>
              <a:xfrm>
                <a:off x="3105297" y="982103"/>
                <a:ext cx="76515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63" extrusionOk="0">
                    <a:moveTo>
                      <a:pt x="514" y="0"/>
                    </a:moveTo>
                    <a:lnTo>
                      <a:pt x="11" y="21"/>
                    </a:lnTo>
                    <a:lnTo>
                      <a:pt x="0" y="262"/>
                    </a:lnTo>
                    <a:lnTo>
                      <a:pt x="514" y="24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8" name="Google Shape;462;p28"/>
              <p:cNvSpPr/>
              <p:nvPr/>
            </p:nvSpPr>
            <p:spPr>
              <a:xfrm>
                <a:off x="3106783" y="1195455"/>
                <a:ext cx="71909" cy="39223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64" extrusionOk="0">
                    <a:moveTo>
                      <a:pt x="483" y="1"/>
                    </a:moveTo>
                    <a:lnTo>
                      <a:pt x="11" y="22"/>
                    </a:lnTo>
                    <a:lnTo>
                      <a:pt x="1" y="263"/>
                    </a:lnTo>
                    <a:lnTo>
                      <a:pt x="483" y="242"/>
                    </a:lnTo>
                    <a:lnTo>
                      <a:pt x="483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09" name="Google Shape;463;p28"/>
              <p:cNvSpPr/>
              <p:nvPr/>
            </p:nvSpPr>
            <p:spPr>
              <a:xfrm>
                <a:off x="3571076" y="1195455"/>
                <a:ext cx="17234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64" y="1"/>
                    </a:moveTo>
                    <a:cubicBezTo>
                      <a:pt x="32" y="1"/>
                      <a:pt x="1" y="22"/>
                      <a:pt x="1" y="53"/>
                    </a:cubicBezTo>
                    <a:cubicBezTo>
                      <a:pt x="1" y="85"/>
                      <a:pt x="22" y="116"/>
                      <a:pt x="53" y="116"/>
                    </a:cubicBezTo>
                    <a:cubicBezTo>
                      <a:pt x="85" y="116"/>
                      <a:pt x="116" y="85"/>
                      <a:pt x="116" y="53"/>
                    </a:cubicBezTo>
                    <a:cubicBezTo>
                      <a:pt x="116" y="22"/>
                      <a:pt x="95" y="1"/>
                      <a:pt x="64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0" name="Google Shape;464;p28"/>
              <p:cNvSpPr/>
              <p:nvPr/>
            </p:nvSpPr>
            <p:spPr>
              <a:xfrm>
                <a:off x="3566471" y="935302"/>
                <a:ext cx="17234" cy="1574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06" extrusionOk="0">
                    <a:moveTo>
                      <a:pt x="63" y="1"/>
                    </a:moveTo>
                    <a:cubicBezTo>
                      <a:pt x="32" y="1"/>
                      <a:pt x="11" y="22"/>
                      <a:pt x="11" y="53"/>
                    </a:cubicBezTo>
                    <a:cubicBezTo>
                      <a:pt x="0" y="85"/>
                      <a:pt x="32" y="105"/>
                      <a:pt x="63" y="105"/>
                    </a:cubicBezTo>
                    <a:cubicBezTo>
                      <a:pt x="95" y="105"/>
                      <a:pt x="116" y="85"/>
                      <a:pt x="116" y="53"/>
                    </a:cubicBezTo>
                    <a:cubicBezTo>
                      <a:pt x="116" y="22"/>
                      <a:pt x="95" y="1"/>
                      <a:pt x="63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1" name="Google Shape;465;p28"/>
              <p:cNvSpPr/>
              <p:nvPr/>
            </p:nvSpPr>
            <p:spPr>
              <a:xfrm>
                <a:off x="2080137" y="863689"/>
                <a:ext cx="110687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549" extrusionOk="0">
                    <a:moveTo>
                      <a:pt x="0" y="0"/>
                    </a:moveTo>
                    <a:lnTo>
                      <a:pt x="32" y="2548"/>
                    </a:lnTo>
                    <a:lnTo>
                      <a:pt x="745" y="2548"/>
                    </a:lnTo>
                    <a:lnTo>
                      <a:pt x="587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2" name="Google Shape;466;p28"/>
              <p:cNvSpPr/>
              <p:nvPr/>
            </p:nvSpPr>
            <p:spPr>
              <a:xfrm>
                <a:off x="1790269" y="967988"/>
                <a:ext cx="118561" cy="274413"/>
              </a:xfrm>
              <a:custGeom>
                <a:avLst/>
                <a:gdLst/>
                <a:ahLst/>
                <a:cxnLst/>
                <a:rect l="l" t="t" r="r" b="b"/>
                <a:pathLst>
                  <a:path w="798" h="1847" extrusionOk="0">
                    <a:moveTo>
                      <a:pt x="1" y="1"/>
                    </a:moveTo>
                    <a:lnTo>
                      <a:pt x="85" y="1846"/>
                    </a:lnTo>
                    <a:lnTo>
                      <a:pt x="798" y="1846"/>
                    </a:lnTo>
                    <a:lnTo>
                      <a:pt x="766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3" name="Google Shape;467;p28"/>
              <p:cNvSpPr/>
              <p:nvPr/>
            </p:nvSpPr>
            <p:spPr>
              <a:xfrm>
                <a:off x="2203156" y="863689"/>
                <a:ext cx="166847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2549" extrusionOk="0">
                    <a:moveTo>
                      <a:pt x="1" y="0"/>
                    </a:moveTo>
                    <a:lnTo>
                      <a:pt x="43" y="2548"/>
                    </a:lnTo>
                    <a:lnTo>
                      <a:pt x="1123" y="2548"/>
                    </a:lnTo>
                    <a:lnTo>
                      <a:pt x="892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4" name="Google Shape;468;p28"/>
              <p:cNvSpPr/>
              <p:nvPr/>
            </p:nvSpPr>
            <p:spPr>
              <a:xfrm>
                <a:off x="2377730" y="863689"/>
                <a:ext cx="145007" cy="378711"/>
              </a:xfrm>
              <a:custGeom>
                <a:avLst/>
                <a:gdLst/>
                <a:ahLst/>
                <a:cxnLst/>
                <a:rect l="l" t="t" r="r" b="b"/>
                <a:pathLst>
                  <a:path w="976" h="2549" extrusionOk="0">
                    <a:moveTo>
                      <a:pt x="32" y="0"/>
                    </a:moveTo>
                    <a:lnTo>
                      <a:pt x="0" y="2548"/>
                    </a:lnTo>
                    <a:lnTo>
                      <a:pt x="891" y="2548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5" name="Google Shape;469;p28"/>
              <p:cNvSpPr/>
              <p:nvPr/>
            </p:nvSpPr>
            <p:spPr>
              <a:xfrm>
                <a:off x="1924283" y="894741"/>
                <a:ext cx="146641" cy="34766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2340" extrusionOk="0">
                    <a:moveTo>
                      <a:pt x="1" y="1"/>
                    </a:moveTo>
                    <a:lnTo>
                      <a:pt x="32" y="2339"/>
                    </a:lnTo>
                    <a:lnTo>
                      <a:pt x="986" y="2339"/>
                    </a:lnTo>
                    <a:lnTo>
                      <a:pt x="881" y="3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6" name="Google Shape;470;p28"/>
              <p:cNvSpPr/>
              <p:nvPr/>
            </p:nvSpPr>
            <p:spPr>
              <a:xfrm>
                <a:off x="2080137" y="863689"/>
                <a:ext cx="104446" cy="2665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794" extrusionOk="0">
                    <a:moveTo>
                      <a:pt x="0" y="0"/>
                    </a:moveTo>
                    <a:lnTo>
                      <a:pt x="21" y="1772"/>
                    </a:lnTo>
                    <a:cubicBezTo>
                      <a:pt x="241" y="1783"/>
                      <a:pt x="472" y="1793"/>
                      <a:pt x="703" y="1793"/>
                    </a:cubicBezTo>
                    <a:lnTo>
                      <a:pt x="587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7" name="Google Shape;471;p28"/>
              <p:cNvSpPr/>
              <p:nvPr/>
            </p:nvSpPr>
            <p:spPr>
              <a:xfrm>
                <a:off x="1790269" y="967988"/>
                <a:ext cx="115441" cy="14040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945" extrusionOk="0">
                    <a:moveTo>
                      <a:pt x="1" y="1"/>
                    </a:moveTo>
                    <a:lnTo>
                      <a:pt x="43" y="787"/>
                    </a:lnTo>
                    <a:cubicBezTo>
                      <a:pt x="263" y="850"/>
                      <a:pt x="515" y="903"/>
                      <a:pt x="777" y="945"/>
                    </a:cubicBezTo>
                    <a:lnTo>
                      <a:pt x="766" y="1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8" name="Google Shape;472;p28"/>
              <p:cNvSpPr/>
              <p:nvPr/>
            </p:nvSpPr>
            <p:spPr>
              <a:xfrm>
                <a:off x="2203156" y="863689"/>
                <a:ext cx="156001" cy="26802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1804" extrusionOk="0">
                    <a:moveTo>
                      <a:pt x="1" y="0"/>
                    </a:moveTo>
                    <a:lnTo>
                      <a:pt x="32" y="1804"/>
                    </a:lnTo>
                    <a:lnTo>
                      <a:pt x="105" y="1804"/>
                    </a:lnTo>
                    <a:cubicBezTo>
                      <a:pt x="431" y="1804"/>
                      <a:pt x="745" y="1783"/>
                      <a:pt x="1049" y="1772"/>
                    </a:cubicBezTo>
                    <a:lnTo>
                      <a:pt x="892" y="0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19" name="Google Shape;473;p28"/>
              <p:cNvSpPr/>
              <p:nvPr/>
            </p:nvSpPr>
            <p:spPr>
              <a:xfrm>
                <a:off x="2379216" y="863689"/>
                <a:ext cx="145007" cy="26178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762" extrusionOk="0">
                    <a:moveTo>
                      <a:pt x="22" y="0"/>
                    </a:moveTo>
                    <a:lnTo>
                      <a:pt x="1" y="1762"/>
                    </a:lnTo>
                    <a:cubicBezTo>
                      <a:pt x="315" y="1730"/>
                      <a:pt x="619" y="1699"/>
                      <a:pt x="913" y="1657"/>
                    </a:cubicBezTo>
                    <a:lnTo>
                      <a:pt x="976" y="0"/>
                    </a:lnTo>
                    <a:close/>
                  </a:path>
                </a:pathLst>
              </a:custGeom>
              <a:solidFill>
                <a:srgbClr val="827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0" name="Google Shape;474;p28"/>
              <p:cNvSpPr/>
              <p:nvPr/>
            </p:nvSpPr>
            <p:spPr>
              <a:xfrm>
                <a:off x="1924283" y="894741"/>
                <a:ext cx="140401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553" extrusionOk="0">
                    <a:moveTo>
                      <a:pt x="1" y="1"/>
                    </a:moveTo>
                    <a:lnTo>
                      <a:pt x="22" y="1448"/>
                    </a:lnTo>
                    <a:cubicBezTo>
                      <a:pt x="315" y="1501"/>
                      <a:pt x="619" y="1532"/>
                      <a:pt x="944" y="1553"/>
                    </a:cubicBezTo>
                    <a:lnTo>
                      <a:pt x="881" y="3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04D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1" name="Google Shape;475;p28"/>
              <p:cNvSpPr/>
              <p:nvPr/>
            </p:nvSpPr>
            <p:spPr>
              <a:xfrm>
                <a:off x="1944489" y="913462"/>
                <a:ext cx="93749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59" extrusionOk="0">
                    <a:moveTo>
                      <a:pt x="1" y="1"/>
                    </a:moveTo>
                    <a:lnTo>
                      <a:pt x="1" y="158"/>
                    </a:lnTo>
                    <a:lnTo>
                      <a:pt x="630" y="158"/>
                    </a:lnTo>
                    <a:lnTo>
                      <a:pt x="620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2" name="Google Shape;476;p28"/>
              <p:cNvSpPr/>
              <p:nvPr/>
            </p:nvSpPr>
            <p:spPr>
              <a:xfrm>
                <a:off x="1946123" y="952388"/>
                <a:ext cx="93601" cy="23623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59" extrusionOk="0">
                    <a:moveTo>
                      <a:pt x="0" y="1"/>
                    </a:moveTo>
                    <a:lnTo>
                      <a:pt x="0" y="158"/>
                    </a:lnTo>
                    <a:lnTo>
                      <a:pt x="630" y="158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3" name="Google Shape;477;p28"/>
              <p:cNvSpPr/>
              <p:nvPr/>
            </p:nvSpPr>
            <p:spPr>
              <a:xfrm>
                <a:off x="1941369" y="1201695"/>
                <a:ext cx="104595" cy="2050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38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704" y="137"/>
                    </a:ln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4" name="Google Shape;478;p28"/>
              <p:cNvSpPr/>
              <p:nvPr/>
            </p:nvSpPr>
            <p:spPr>
              <a:xfrm>
                <a:off x="2122480" y="1201695"/>
                <a:ext cx="18572" cy="1426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6" extrusionOk="0">
                    <a:moveTo>
                      <a:pt x="104" y="1"/>
                    </a:moveTo>
                    <a:cubicBezTo>
                      <a:pt x="67" y="1"/>
                      <a:pt x="0" y="87"/>
                      <a:pt x="72" y="95"/>
                    </a:cubicBezTo>
                    <a:cubicBezTo>
                      <a:pt x="103" y="95"/>
                      <a:pt x="124" y="64"/>
                      <a:pt x="124" y="32"/>
                    </a:cubicBezTo>
                    <a:cubicBezTo>
                      <a:pt x="124" y="9"/>
                      <a:pt x="116" y="1"/>
                      <a:pt x="104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5" name="Google Shape;479;p28"/>
              <p:cNvSpPr/>
              <p:nvPr/>
            </p:nvSpPr>
            <p:spPr>
              <a:xfrm>
                <a:off x="2401057" y="1179854"/>
                <a:ext cx="85875" cy="42343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85" extrusionOk="0">
                    <a:moveTo>
                      <a:pt x="0" y="1"/>
                    </a:moveTo>
                    <a:lnTo>
                      <a:pt x="11" y="284"/>
                    </a:lnTo>
                    <a:lnTo>
                      <a:pt x="577" y="284"/>
                    </a:lnTo>
                    <a:lnTo>
                      <a:pt x="577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6" name="Google Shape;480;p28"/>
              <p:cNvSpPr/>
              <p:nvPr/>
            </p:nvSpPr>
            <p:spPr>
              <a:xfrm>
                <a:off x="1804384" y="982103"/>
                <a:ext cx="74881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263" extrusionOk="0">
                    <a:moveTo>
                      <a:pt x="503" y="0"/>
                    </a:moveTo>
                    <a:lnTo>
                      <a:pt x="0" y="21"/>
                    </a:lnTo>
                    <a:lnTo>
                      <a:pt x="0" y="262"/>
                    </a:lnTo>
                    <a:lnTo>
                      <a:pt x="503" y="241"/>
                    </a:lnTo>
                    <a:lnTo>
                      <a:pt x="503" y="0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7" name="Google Shape;481;p28"/>
              <p:cNvSpPr/>
              <p:nvPr/>
            </p:nvSpPr>
            <p:spPr>
              <a:xfrm>
                <a:off x="1815229" y="1195455"/>
                <a:ext cx="70275" cy="39223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64" extrusionOk="0">
                    <a:moveTo>
                      <a:pt x="472" y="1"/>
                    </a:moveTo>
                    <a:lnTo>
                      <a:pt x="1" y="22"/>
                    </a:lnTo>
                    <a:lnTo>
                      <a:pt x="1" y="263"/>
                    </a:lnTo>
                    <a:lnTo>
                      <a:pt x="472" y="242"/>
                    </a:lnTo>
                    <a:lnTo>
                      <a:pt x="472" y="1"/>
                    </a:ln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8" name="Google Shape;482;p28"/>
              <p:cNvSpPr/>
              <p:nvPr/>
            </p:nvSpPr>
            <p:spPr>
              <a:xfrm>
                <a:off x="2276403" y="1195455"/>
                <a:ext cx="18869" cy="17383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17" extrusionOk="0">
                    <a:moveTo>
                      <a:pt x="56" y="0"/>
                    </a:moveTo>
                    <a:cubicBezTo>
                      <a:pt x="1" y="0"/>
                      <a:pt x="3" y="116"/>
                      <a:pt x="63" y="116"/>
                    </a:cubicBezTo>
                    <a:cubicBezTo>
                      <a:pt x="95" y="116"/>
                      <a:pt x="126" y="85"/>
                      <a:pt x="126" y="53"/>
                    </a:cubicBezTo>
                    <a:cubicBezTo>
                      <a:pt x="126" y="22"/>
                      <a:pt x="95" y="1"/>
                      <a:pt x="63" y="1"/>
                    </a:cubicBezTo>
                    <a:cubicBezTo>
                      <a:pt x="61" y="0"/>
                      <a:pt x="58" y="0"/>
                      <a:pt x="56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29" name="Google Shape;483;p28"/>
              <p:cNvSpPr/>
              <p:nvPr/>
            </p:nvSpPr>
            <p:spPr>
              <a:xfrm>
                <a:off x="2261100" y="938422"/>
                <a:ext cx="18572" cy="12629"/>
              </a:xfrm>
              <a:custGeom>
                <a:avLst/>
                <a:gdLst/>
                <a:ahLst/>
                <a:cxnLst/>
                <a:rect l="l" t="t" r="r" b="b"/>
                <a:pathLst>
                  <a:path w="125" h="85" extrusionOk="0">
                    <a:moveTo>
                      <a:pt x="104" y="0"/>
                    </a:moveTo>
                    <a:cubicBezTo>
                      <a:pt x="67" y="0"/>
                      <a:pt x="1" y="84"/>
                      <a:pt x="72" y="84"/>
                    </a:cubicBezTo>
                    <a:cubicBezTo>
                      <a:pt x="103" y="84"/>
                      <a:pt x="124" y="64"/>
                      <a:pt x="124" y="32"/>
                    </a:cubicBezTo>
                    <a:cubicBezTo>
                      <a:pt x="124" y="9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30" name="Google Shape;484;p28"/>
              <p:cNvSpPr/>
              <p:nvPr/>
            </p:nvSpPr>
            <p:spPr>
              <a:xfrm>
                <a:off x="2433743" y="1140928"/>
                <a:ext cx="18869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27" extrusionOk="0">
                    <a:moveTo>
                      <a:pt x="64" y="1"/>
                    </a:moveTo>
                    <a:cubicBezTo>
                      <a:pt x="22" y="1"/>
                      <a:pt x="1" y="22"/>
                      <a:pt x="1" y="64"/>
                    </a:cubicBezTo>
                    <a:cubicBezTo>
                      <a:pt x="1" y="95"/>
                      <a:pt x="22" y="127"/>
                      <a:pt x="64" y="127"/>
                    </a:cubicBezTo>
                    <a:cubicBezTo>
                      <a:pt x="95" y="127"/>
                      <a:pt x="126" y="95"/>
                      <a:pt x="126" y="64"/>
                    </a:cubicBezTo>
                    <a:cubicBezTo>
                      <a:pt x="126" y="22"/>
                      <a:pt x="95" y="1"/>
                      <a:pt x="64" y="1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31" name="Google Shape;485;p28"/>
              <p:cNvSpPr/>
              <p:nvPr/>
            </p:nvSpPr>
            <p:spPr>
              <a:xfrm>
                <a:off x="2446966" y="939759"/>
                <a:ext cx="23177" cy="1589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07" extrusionOk="0">
                    <a:moveTo>
                      <a:pt x="135" y="0"/>
                    </a:moveTo>
                    <a:cubicBezTo>
                      <a:pt x="93" y="0"/>
                      <a:pt x="1" y="107"/>
                      <a:pt x="90" y="107"/>
                    </a:cubicBezTo>
                    <a:cubicBezTo>
                      <a:pt x="121" y="107"/>
                      <a:pt x="153" y="75"/>
                      <a:pt x="153" y="34"/>
                    </a:cubicBezTo>
                    <a:cubicBezTo>
                      <a:pt x="155" y="10"/>
                      <a:pt x="147" y="0"/>
                      <a:pt x="135" y="0"/>
                    </a:cubicBezTo>
                    <a:close/>
                  </a:path>
                </a:pathLst>
              </a:custGeom>
              <a:solidFill>
                <a:srgbClr val="FFF2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8832" name="Google Shape;486;p28"/>
            <p:cNvSpPr/>
            <p:nvPr/>
          </p:nvSpPr>
          <p:spPr>
            <a:xfrm>
              <a:off x="4058696" y="880775"/>
              <a:ext cx="59429" cy="28229"/>
            </a:xfrm>
            <a:custGeom>
              <a:avLst/>
              <a:gdLst/>
              <a:ahLst/>
              <a:cxnLst/>
              <a:rect l="l" t="t" r="r" b="b"/>
              <a:pathLst>
                <a:path w="400" h="190" extrusionOk="0">
                  <a:moveTo>
                    <a:pt x="1" y="1"/>
                  </a:moveTo>
                  <a:lnTo>
                    <a:pt x="1" y="189"/>
                  </a:lnTo>
                  <a:lnTo>
                    <a:pt x="399" y="189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3" name="Google Shape;487;p28"/>
            <p:cNvSpPr/>
            <p:nvPr/>
          </p:nvSpPr>
          <p:spPr>
            <a:xfrm>
              <a:off x="4173989" y="880775"/>
              <a:ext cx="62549" cy="28229"/>
            </a:xfrm>
            <a:custGeom>
              <a:avLst/>
              <a:gdLst/>
              <a:ahLst/>
              <a:cxnLst/>
              <a:rect l="l" t="t" r="r" b="b"/>
              <a:pathLst>
                <a:path w="421" h="190" extrusionOk="0">
                  <a:moveTo>
                    <a:pt x="1" y="1"/>
                  </a:moveTo>
                  <a:lnTo>
                    <a:pt x="11" y="189"/>
                  </a:lnTo>
                  <a:lnTo>
                    <a:pt x="420" y="189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4" name="Google Shape;488;p28"/>
            <p:cNvSpPr/>
            <p:nvPr/>
          </p:nvSpPr>
          <p:spPr>
            <a:xfrm>
              <a:off x="2787497" y="882410"/>
              <a:ext cx="37440" cy="18720"/>
            </a:xfrm>
            <a:custGeom>
              <a:avLst/>
              <a:gdLst/>
              <a:ahLst/>
              <a:cxnLst/>
              <a:rect l="l" t="t" r="r" b="b"/>
              <a:pathLst>
                <a:path w="252" h="126" extrusionOk="0">
                  <a:moveTo>
                    <a:pt x="0" y="0"/>
                  </a:moveTo>
                  <a:lnTo>
                    <a:pt x="10" y="126"/>
                  </a:lnTo>
                  <a:lnTo>
                    <a:pt x="252" y="12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5" name="Google Shape;489;p28"/>
            <p:cNvSpPr/>
            <p:nvPr/>
          </p:nvSpPr>
          <p:spPr>
            <a:xfrm>
              <a:off x="2869956" y="880775"/>
              <a:ext cx="65669" cy="28229"/>
            </a:xfrm>
            <a:custGeom>
              <a:avLst/>
              <a:gdLst/>
              <a:ahLst/>
              <a:cxnLst/>
              <a:rect l="l" t="t" r="r" b="b"/>
              <a:pathLst>
                <a:path w="442" h="190" extrusionOk="0">
                  <a:moveTo>
                    <a:pt x="1" y="1"/>
                  </a:moveTo>
                  <a:lnTo>
                    <a:pt x="1" y="189"/>
                  </a:lnTo>
                  <a:lnTo>
                    <a:pt x="441" y="18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6" name="Google Shape;490;p28"/>
            <p:cNvSpPr/>
            <p:nvPr/>
          </p:nvSpPr>
          <p:spPr>
            <a:xfrm>
              <a:off x="2999364" y="880775"/>
              <a:ext cx="68640" cy="28229"/>
            </a:xfrm>
            <a:custGeom>
              <a:avLst/>
              <a:gdLst/>
              <a:ahLst/>
              <a:cxnLst/>
              <a:rect l="l" t="t" r="r" b="b"/>
              <a:pathLst>
                <a:path w="462" h="190" extrusionOk="0">
                  <a:moveTo>
                    <a:pt x="0" y="1"/>
                  </a:moveTo>
                  <a:lnTo>
                    <a:pt x="0" y="189"/>
                  </a:lnTo>
                  <a:lnTo>
                    <a:pt x="462" y="189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7" name="Google Shape;491;p28"/>
            <p:cNvSpPr/>
            <p:nvPr/>
          </p:nvSpPr>
          <p:spPr>
            <a:xfrm>
              <a:off x="3402891" y="882410"/>
              <a:ext cx="54675" cy="18720"/>
            </a:xfrm>
            <a:custGeom>
              <a:avLst/>
              <a:gdLst/>
              <a:ahLst/>
              <a:cxnLst/>
              <a:rect l="l" t="t" r="r" b="b"/>
              <a:pathLst>
                <a:path w="368" h="126" extrusionOk="0">
                  <a:moveTo>
                    <a:pt x="0" y="0"/>
                  </a:moveTo>
                  <a:lnTo>
                    <a:pt x="0" y="126"/>
                  </a:lnTo>
                  <a:lnTo>
                    <a:pt x="367" y="126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8" name="Google Shape;492;p28"/>
            <p:cNvSpPr/>
            <p:nvPr/>
          </p:nvSpPr>
          <p:spPr>
            <a:xfrm>
              <a:off x="3524424" y="880775"/>
              <a:ext cx="96721" cy="28229"/>
            </a:xfrm>
            <a:custGeom>
              <a:avLst/>
              <a:gdLst/>
              <a:ahLst/>
              <a:cxnLst/>
              <a:rect l="l" t="t" r="r" b="b"/>
              <a:pathLst>
                <a:path w="651" h="190" extrusionOk="0">
                  <a:moveTo>
                    <a:pt x="0" y="1"/>
                  </a:moveTo>
                  <a:lnTo>
                    <a:pt x="0" y="189"/>
                  </a:lnTo>
                  <a:lnTo>
                    <a:pt x="640" y="189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9" name="Google Shape;493;p28"/>
            <p:cNvSpPr/>
            <p:nvPr/>
          </p:nvSpPr>
          <p:spPr>
            <a:xfrm>
              <a:off x="2095737" y="882410"/>
              <a:ext cx="54675" cy="18720"/>
            </a:xfrm>
            <a:custGeom>
              <a:avLst/>
              <a:gdLst/>
              <a:ahLst/>
              <a:cxnLst/>
              <a:rect l="l" t="t" r="r" b="b"/>
              <a:pathLst>
                <a:path w="368" h="126" extrusionOk="0">
                  <a:moveTo>
                    <a:pt x="0" y="0"/>
                  </a:moveTo>
                  <a:lnTo>
                    <a:pt x="0" y="126"/>
                  </a:lnTo>
                  <a:lnTo>
                    <a:pt x="367" y="126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40" name="Google Shape;494;p28"/>
            <p:cNvSpPr/>
            <p:nvPr/>
          </p:nvSpPr>
          <p:spPr>
            <a:xfrm>
              <a:off x="2217271" y="880775"/>
              <a:ext cx="96721" cy="28229"/>
            </a:xfrm>
            <a:custGeom>
              <a:avLst/>
              <a:gdLst/>
              <a:ahLst/>
              <a:cxnLst/>
              <a:rect l="l" t="t" r="r" b="b"/>
              <a:pathLst>
                <a:path w="651" h="190" extrusionOk="0">
                  <a:moveTo>
                    <a:pt x="0" y="1"/>
                  </a:moveTo>
                  <a:lnTo>
                    <a:pt x="0" y="189"/>
                  </a:lnTo>
                  <a:lnTo>
                    <a:pt x="650" y="189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41" name="Google Shape;495;p28"/>
            <p:cNvSpPr/>
            <p:nvPr/>
          </p:nvSpPr>
          <p:spPr>
            <a:xfrm>
              <a:off x="2408782" y="880775"/>
              <a:ext cx="102961" cy="28229"/>
            </a:xfrm>
            <a:custGeom>
              <a:avLst/>
              <a:gdLst/>
              <a:ahLst/>
              <a:cxnLst/>
              <a:rect l="l" t="t" r="r" b="b"/>
              <a:pathLst>
                <a:path w="693" h="190" extrusionOk="0">
                  <a:moveTo>
                    <a:pt x="1" y="1"/>
                  </a:moveTo>
                  <a:lnTo>
                    <a:pt x="11" y="189"/>
                  </a:lnTo>
                  <a:lnTo>
                    <a:pt x="693" y="18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96;p28"/>
          <p:cNvGrpSpPr/>
          <p:nvPr/>
        </p:nvGrpSpPr>
        <p:grpSpPr>
          <a:xfrm>
            <a:off x="638276" y="3531757"/>
            <a:ext cx="7971311" cy="973422"/>
            <a:chOff x="638276" y="3531757"/>
            <a:chExt cx="7971311" cy="973422"/>
          </a:xfrm>
        </p:grpSpPr>
        <p:grpSp>
          <p:nvGrpSpPr>
            <p:cNvPr id="49" name="Google Shape;497;p28"/>
            <p:cNvGrpSpPr/>
            <p:nvPr/>
          </p:nvGrpSpPr>
          <p:grpSpPr>
            <a:xfrm>
              <a:off x="638276" y="3531757"/>
              <a:ext cx="714936" cy="971200"/>
              <a:chOff x="638276" y="3526008"/>
              <a:chExt cx="714936" cy="971200"/>
            </a:xfrm>
          </p:grpSpPr>
          <p:sp>
            <p:nvSpPr>
              <p:cNvPr id="1048842" name="Google Shape;498;p28"/>
              <p:cNvSpPr/>
              <p:nvPr/>
            </p:nvSpPr>
            <p:spPr>
              <a:xfrm>
                <a:off x="801537" y="3817400"/>
                <a:ext cx="388460" cy="388464"/>
              </a:xfrm>
              <a:custGeom>
                <a:avLst/>
                <a:gdLst/>
                <a:ahLst/>
                <a:cxnLst/>
                <a:rect l="l" t="t" r="r" b="b"/>
                <a:pathLst>
                  <a:path w="91295" h="91296" extrusionOk="0">
                    <a:moveTo>
                      <a:pt x="75084" y="16212"/>
                    </a:moveTo>
                    <a:cubicBezTo>
                      <a:pt x="91295" y="32466"/>
                      <a:pt x="91295" y="58788"/>
                      <a:pt x="75084" y="75041"/>
                    </a:cubicBezTo>
                    <a:cubicBezTo>
                      <a:pt x="58830" y="91295"/>
                      <a:pt x="32466" y="91295"/>
                      <a:pt x="16255" y="75041"/>
                    </a:cubicBezTo>
                    <a:cubicBezTo>
                      <a:pt x="1" y="58788"/>
                      <a:pt x="1" y="32466"/>
                      <a:pt x="16255" y="16212"/>
                    </a:cubicBezTo>
                    <a:cubicBezTo>
                      <a:pt x="32466" y="1"/>
                      <a:pt x="58830" y="1"/>
                      <a:pt x="75084" y="1621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9EBAB">
                      <a:alpha val="21960"/>
                      <a:alpha val="21910"/>
                    </a:srgbClr>
                  </a:gs>
                  <a:gs pos="41000">
                    <a:srgbClr val="F9EBAB">
                      <a:alpha val="53333"/>
                      <a:alpha val="21910"/>
                    </a:srgbClr>
                  </a:gs>
                  <a:gs pos="100000">
                    <a:srgbClr val="F9EBAB">
                      <a:alpha val="77254"/>
                      <a:alpha val="21910"/>
                    </a:srgb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" name="Google Shape;499;p28"/>
              <p:cNvGrpSpPr/>
              <p:nvPr/>
            </p:nvGrpSpPr>
            <p:grpSpPr>
              <a:xfrm>
                <a:off x="638276" y="3526008"/>
                <a:ext cx="714936" cy="971200"/>
                <a:chOff x="9141124" y="2771118"/>
                <a:chExt cx="319239" cy="433649"/>
              </a:xfrm>
            </p:grpSpPr>
            <p:sp>
              <p:nvSpPr>
                <p:cNvPr id="1048843" name="Google Shape;500;p28"/>
                <p:cNvSpPr/>
                <p:nvPr/>
              </p:nvSpPr>
              <p:spPr>
                <a:xfrm>
                  <a:off x="9271960" y="3034862"/>
                  <a:ext cx="17824" cy="25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1579" extrusionOk="0">
                      <a:moveTo>
                        <a:pt x="641" y="0"/>
                      </a:moveTo>
                      <a:cubicBezTo>
                        <a:pt x="385" y="0"/>
                        <a:pt x="129" y="384"/>
                        <a:pt x="43" y="811"/>
                      </a:cubicBezTo>
                      <a:cubicBezTo>
                        <a:pt x="1" y="1237"/>
                        <a:pt x="214" y="1579"/>
                        <a:pt x="470" y="1579"/>
                      </a:cubicBezTo>
                      <a:cubicBezTo>
                        <a:pt x="769" y="1579"/>
                        <a:pt x="1025" y="1237"/>
                        <a:pt x="1067" y="811"/>
                      </a:cubicBezTo>
                      <a:cubicBezTo>
                        <a:pt x="1110" y="384"/>
                        <a:pt x="939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EAC5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44" name="Google Shape;501;p28"/>
                <p:cNvSpPr/>
                <p:nvPr/>
              </p:nvSpPr>
              <p:spPr>
                <a:xfrm>
                  <a:off x="9267175" y="2928674"/>
                  <a:ext cx="54965" cy="93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3" h="5837" extrusionOk="0">
                      <a:moveTo>
                        <a:pt x="1195" y="1"/>
                      </a:moveTo>
                      <a:cubicBezTo>
                        <a:pt x="1195" y="1"/>
                        <a:pt x="1962" y="1707"/>
                        <a:pt x="1109" y="2518"/>
                      </a:cubicBezTo>
                      <a:cubicBezTo>
                        <a:pt x="85" y="3499"/>
                        <a:pt x="0" y="5419"/>
                        <a:pt x="1579" y="5803"/>
                      </a:cubicBezTo>
                      <a:cubicBezTo>
                        <a:pt x="1673" y="5826"/>
                        <a:pt x="1762" y="5837"/>
                        <a:pt x="1847" y="5837"/>
                      </a:cubicBezTo>
                      <a:cubicBezTo>
                        <a:pt x="3190" y="5837"/>
                        <a:pt x="3423" y="3127"/>
                        <a:pt x="2901" y="1963"/>
                      </a:cubicBezTo>
                      <a:cubicBezTo>
                        <a:pt x="2517" y="1195"/>
                        <a:pt x="1920" y="513"/>
                        <a:pt x="1195" y="1"/>
                      </a:cubicBezTo>
                      <a:close/>
                    </a:path>
                  </a:pathLst>
                </a:custGeom>
                <a:solidFill>
                  <a:srgbClr val="F2D3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45" name="Google Shape;502;p28"/>
                <p:cNvSpPr/>
                <p:nvPr/>
              </p:nvSpPr>
              <p:spPr>
                <a:xfrm>
                  <a:off x="9274706" y="3031330"/>
                  <a:ext cx="53439" cy="115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7175" extrusionOk="0">
                      <a:moveTo>
                        <a:pt x="2456" y="0"/>
                      </a:moveTo>
                      <a:cubicBezTo>
                        <a:pt x="2434" y="0"/>
                        <a:pt x="2411" y="3"/>
                        <a:pt x="2389" y="7"/>
                      </a:cubicBezTo>
                      <a:lnTo>
                        <a:pt x="726" y="135"/>
                      </a:lnTo>
                      <a:cubicBezTo>
                        <a:pt x="512" y="135"/>
                        <a:pt x="342" y="306"/>
                        <a:pt x="342" y="519"/>
                      </a:cubicBezTo>
                      <a:cubicBezTo>
                        <a:pt x="171" y="3207"/>
                        <a:pt x="0" y="5937"/>
                        <a:pt x="214" y="7174"/>
                      </a:cubicBezTo>
                      <a:lnTo>
                        <a:pt x="3115" y="7174"/>
                      </a:lnTo>
                      <a:cubicBezTo>
                        <a:pt x="3328" y="5852"/>
                        <a:pt x="2944" y="3036"/>
                        <a:pt x="2859" y="391"/>
                      </a:cubicBezTo>
                      <a:cubicBezTo>
                        <a:pt x="2859" y="161"/>
                        <a:pt x="2653" y="0"/>
                        <a:pt x="2456" y="0"/>
                      </a:cubicBezTo>
                      <a:close/>
                    </a:path>
                  </a:pathLst>
                </a:custGeom>
                <a:solidFill>
                  <a:srgbClr val="EAC5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46" name="Google Shape;503;p28"/>
                <p:cNvSpPr/>
                <p:nvPr/>
              </p:nvSpPr>
              <p:spPr>
                <a:xfrm>
                  <a:off x="9209625" y="3132139"/>
                  <a:ext cx="185657" cy="54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2" h="3413" extrusionOk="0">
                      <a:moveTo>
                        <a:pt x="5760" y="0"/>
                      </a:moveTo>
                      <a:cubicBezTo>
                        <a:pt x="3669" y="0"/>
                        <a:pt x="1" y="1067"/>
                        <a:pt x="1" y="1920"/>
                      </a:cubicBezTo>
                      <a:cubicBezTo>
                        <a:pt x="1" y="2730"/>
                        <a:pt x="2560" y="3413"/>
                        <a:pt x="5760" y="3413"/>
                      </a:cubicBezTo>
                      <a:cubicBezTo>
                        <a:pt x="8959" y="3413"/>
                        <a:pt x="11562" y="2730"/>
                        <a:pt x="11562" y="1920"/>
                      </a:cubicBezTo>
                      <a:cubicBezTo>
                        <a:pt x="11562" y="1067"/>
                        <a:pt x="7893" y="0"/>
                        <a:pt x="5760" y="0"/>
                      </a:cubicBezTo>
                      <a:close/>
                    </a:path>
                  </a:pathLst>
                </a:custGeom>
                <a:solidFill>
                  <a:srgbClr val="D893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47" name="Google Shape;504;p28"/>
                <p:cNvSpPr/>
                <p:nvPr/>
              </p:nvSpPr>
              <p:spPr>
                <a:xfrm>
                  <a:off x="9193872" y="2882091"/>
                  <a:ext cx="15078" cy="289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18047" extrusionOk="0">
                      <a:moveTo>
                        <a:pt x="0" y="1"/>
                      </a:moveTo>
                      <a:lnTo>
                        <a:pt x="0" y="18046"/>
                      </a:lnTo>
                      <a:lnTo>
                        <a:pt x="939" y="18046"/>
                      </a:lnTo>
                      <a:lnTo>
                        <a:pt x="939" y="1"/>
                      </a:lnTo>
                      <a:close/>
                    </a:path>
                  </a:pathLst>
                </a:custGeom>
                <a:solidFill>
                  <a:srgbClr val="44363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48" name="Google Shape;505;p28"/>
                <p:cNvSpPr/>
                <p:nvPr/>
              </p:nvSpPr>
              <p:spPr>
                <a:xfrm>
                  <a:off x="9392520" y="2882091"/>
                  <a:ext cx="15094" cy="289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18047" extrusionOk="0">
                      <a:moveTo>
                        <a:pt x="1" y="1"/>
                      </a:moveTo>
                      <a:lnTo>
                        <a:pt x="1" y="18046"/>
                      </a:lnTo>
                      <a:lnTo>
                        <a:pt x="940" y="18046"/>
                      </a:lnTo>
                      <a:lnTo>
                        <a:pt x="940" y="1"/>
                      </a:lnTo>
                      <a:close/>
                    </a:path>
                  </a:pathLst>
                </a:custGeom>
                <a:solidFill>
                  <a:srgbClr val="44363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49" name="Google Shape;506;p28"/>
                <p:cNvSpPr/>
                <p:nvPr/>
              </p:nvSpPr>
              <p:spPr>
                <a:xfrm>
                  <a:off x="9338406" y="2882091"/>
                  <a:ext cx="15094" cy="289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18047" extrusionOk="0">
                      <a:moveTo>
                        <a:pt x="1" y="1"/>
                      </a:moveTo>
                      <a:lnTo>
                        <a:pt x="1" y="18046"/>
                      </a:lnTo>
                      <a:lnTo>
                        <a:pt x="939" y="18046"/>
                      </a:lnTo>
                      <a:lnTo>
                        <a:pt x="939" y="1"/>
                      </a:lnTo>
                      <a:close/>
                    </a:path>
                  </a:pathLst>
                </a:custGeom>
                <a:solidFill>
                  <a:srgbClr val="44363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0" name="Google Shape;507;p28"/>
                <p:cNvSpPr/>
                <p:nvPr/>
              </p:nvSpPr>
              <p:spPr>
                <a:xfrm>
                  <a:off x="9182231" y="2880726"/>
                  <a:ext cx="237025" cy="17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1" h="1110" extrusionOk="0">
                      <a:moveTo>
                        <a:pt x="0" y="1"/>
                      </a:moveTo>
                      <a:lnTo>
                        <a:pt x="0" y="299"/>
                      </a:lnTo>
                      <a:cubicBezTo>
                        <a:pt x="0" y="768"/>
                        <a:pt x="384" y="1110"/>
                        <a:pt x="811" y="1110"/>
                      </a:cubicBezTo>
                      <a:lnTo>
                        <a:pt x="13993" y="1110"/>
                      </a:lnTo>
                      <a:cubicBezTo>
                        <a:pt x="14419" y="1110"/>
                        <a:pt x="14761" y="768"/>
                        <a:pt x="14761" y="299"/>
                      </a:cubicBezTo>
                      <a:lnTo>
                        <a:pt x="14761" y="1"/>
                      </a:lnTo>
                      <a:close/>
                    </a:path>
                  </a:pathLst>
                </a:custGeom>
                <a:solidFill>
                  <a:srgbClr val="44363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1" name="Google Shape;508;p28"/>
                <p:cNvSpPr/>
                <p:nvPr/>
              </p:nvSpPr>
              <p:spPr>
                <a:xfrm>
                  <a:off x="9182231" y="3152676"/>
                  <a:ext cx="237025" cy="301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1" h="1879" extrusionOk="0">
                      <a:moveTo>
                        <a:pt x="1024" y="1"/>
                      </a:moveTo>
                      <a:cubicBezTo>
                        <a:pt x="469" y="1"/>
                        <a:pt x="0" y="470"/>
                        <a:pt x="0" y="1025"/>
                      </a:cubicBezTo>
                      <a:lnTo>
                        <a:pt x="0" y="1878"/>
                      </a:lnTo>
                      <a:lnTo>
                        <a:pt x="14761" y="1878"/>
                      </a:lnTo>
                      <a:lnTo>
                        <a:pt x="14761" y="1025"/>
                      </a:lnTo>
                      <a:cubicBezTo>
                        <a:pt x="14761" y="470"/>
                        <a:pt x="14334" y="1"/>
                        <a:pt x="13737" y="1"/>
                      </a:cubicBezTo>
                      <a:close/>
                    </a:path>
                  </a:pathLst>
                </a:custGeom>
                <a:solidFill>
                  <a:srgbClr val="44363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2" name="Google Shape;509;p28"/>
                <p:cNvSpPr/>
                <p:nvPr/>
              </p:nvSpPr>
              <p:spPr>
                <a:xfrm>
                  <a:off x="9180175" y="2803313"/>
                  <a:ext cx="254158" cy="68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8" h="4268" extrusionOk="0">
                      <a:moveTo>
                        <a:pt x="7892" y="1"/>
                      </a:moveTo>
                      <a:cubicBezTo>
                        <a:pt x="3882" y="1"/>
                        <a:pt x="555" y="1835"/>
                        <a:pt x="0" y="4267"/>
                      </a:cubicBezTo>
                      <a:lnTo>
                        <a:pt x="15827" y="4267"/>
                      </a:lnTo>
                      <a:cubicBezTo>
                        <a:pt x="15230" y="1835"/>
                        <a:pt x="11902" y="1"/>
                        <a:pt x="7892" y="1"/>
                      </a:cubicBezTo>
                      <a:close/>
                    </a:path>
                  </a:pathLst>
                </a:custGeom>
                <a:solidFill>
                  <a:srgbClr val="66505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3" name="Google Shape;510;p28"/>
                <p:cNvSpPr/>
                <p:nvPr/>
              </p:nvSpPr>
              <p:spPr>
                <a:xfrm>
                  <a:off x="9296624" y="2771118"/>
                  <a:ext cx="20570" cy="35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220" extrusionOk="0">
                      <a:moveTo>
                        <a:pt x="640" y="1"/>
                      </a:moveTo>
                      <a:cubicBezTo>
                        <a:pt x="320" y="1"/>
                        <a:pt x="0" y="257"/>
                        <a:pt x="0" y="769"/>
                      </a:cubicBezTo>
                      <a:lnTo>
                        <a:pt x="0" y="2219"/>
                      </a:lnTo>
                      <a:lnTo>
                        <a:pt x="1280" y="2219"/>
                      </a:lnTo>
                      <a:lnTo>
                        <a:pt x="1280" y="769"/>
                      </a:lnTo>
                      <a:cubicBezTo>
                        <a:pt x="1280" y="257"/>
                        <a:pt x="960" y="1"/>
                        <a:pt x="640" y="1"/>
                      </a:cubicBezTo>
                      <a:close/>
                    </a:path>
                  </a:pathLst>
                </a:custGeom>
                <a:solidFill>
                  <a:srgbClr val="66505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4" name="Google Shape;511;p28"/>
                <p:cNvSpPr/>
                <p:nvPr/>
              </p:nvSpPr>
              <p:spPr>
                <a:xfrm>
                  <a:off x="9141124" y="2856062"/>
                  <a:ext cx="319239" cy="28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81" h="1793" extrusionOk="0">
                      <a:moveTo>
                        <a:pt x="1707" y="1"/>
                      </a:moveTo>
                      <a:cubicBezTo>
                        <a:pt x="1" y="1"/>
                        <a:pt x="1" y="1793"/>
                        <a:pt x="1707" y="1793"/>
                      </a:cubicBezTo>
                      <a:lnTo>
                        <a:pt x="18217" y="1793"/>
                      </a:lnTo>
                      <a:cubicBezTo>
                        <a:pt x="19880" y="1793"/>
                        <a:pt x="19880" y="1"/>
                        <a:pt x="18217" y="1"/>
                      </a:cubicBezTo>
                      <a:close/>
                    </a:path>
                  </a:pathLst>
                </a:custGeom>
                <a:solidFill>
                  <a:srgbClr val="66505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5" name="Google Shape;512;p28"/>
                <p:cNvSpPr/>
                <p:nvPr/>
              </p:nvSpPr>
              <p:spPr>
                <a:xfrm>
                  <a:off x="9152091" y="3174611"/>
                  <a:ext cx="301415" cy="30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1" h="1878" extrusionOk="0">
                      <a:moveTo>
                        <a:pt x="1024" y="0"/>
                      </a:moveTo>
                      <a:cubicBezTo>
                        <a:pt x="0" y="0"/>
                        <a:pt x="0" y="1877"/>
                        <a:pt x="1024" y="1877"/>
                      </a:cubicBezTo>
                      <a:lnTo>
                        <a:pt x="17534" y="1877"/>
                      </a:lnTo>
                      <a:cubicBezTo>
                        <a:pt x="18771" y="1877"/>
                        <a:pt x="18771" y="0"/>
                        <a:pt x="17534" y="0"/>
                      </a:cubicBezTo>
                      <a:close/>
                    </a:path>
                  </a:pathLst>
                </a:custGeom>
                <a:solidFill>
                  <a:srgbClr val="66505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6" name="Google Shape;513;p28"/>
                <p:cNvSpPr/>
                <p:nvPr/>
              </p:nvSpPr>
              <p:spPr>
                <a:xfrm>
                  <a:off x="9215101" y="2803281"/>
                  <a:ext cx="197989" cy="42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0" h="2652" extrusionOk="0">
                      <a:moveTo>
                        <a:pt x="5486" y="0"/>
                      </a:moveTo>
                      <a:cubicBezTo>
                        <a:pt x="3561" y="0"/>
                        <a:pt x="1683" y="512"/>
                        <a:pt x="1" y="1496"/>
                      </a:cubicBezTo>
                      <a:cubicBezTo>
                        <a:pt x="2270" y="2266"/>
                        <a:pt x="4655" y="2651"/>
                        <a:pt x="7010" y="2651"/>
                      </a:cubicBezTo>
                      <a:cubicBezTo>
                        <a:pt x="7134" y="2651"/>
                        <a:pt x="7257" y="2650"/>
                        <a:pt x="7381" y="2648"/>
                      </a:cubicBezTo>
                      <a:cubicBezTo>
                        <a:pt x="9045" y="2648"/>
                        <a:pt x="10709" y="2477"/>
                        <a:pt x="12330" y="2179"/>
                      </a:cubicBezTo>
                      <a:cubicBezTo>
                        <a:pt x="10879" y="856"/>
                        <a:pt x="8490" y="3"/>
                        <a:pt x="5717" y="3"/>
                      </a:cubicBezTo>
                      <a:cubicBezTo>
                        <a:pt x="5640" y="1"/>
                        <a:pt x="5563" y="0"/>
                        <a:pt x="5486" y="0"/>
                      </a:cubicBezTo>
                      <a:close/>
                    </a:path>
                  </a:pathLst>
                </a:custGeom>
                <a:solidFill>
                  <a:srgbClr val="8C686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7" name="Google Shape;514;p28"/>
                <p:cNvSpPr/>
                <p:nvPr/>
              </p:nvSpPr>
              <p:spPr>
                <a:xfrm>
                  <a:off x="9150710" y="2856062"/>
                  <a:ext cx="300741" cy="1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29" h="904" extrusionOk="0">
                      <a:moveTo>
                        <a:pt x="1110" y="1"/>
                      </a:moveTo>
                      <a:cubicBezTo>
                        <a:pt x="683" y="1"/>
                        <a:pt x="257" y="129"/>
                        <a:pt x="1" y="470"/>
                      </a:cubicBezTo>
                      <a:cubicBezTo>
                        <a:pt x="231" y="738"/>
                        <a:pt x="598" y="903"/>
                        <a:pt x="979" y="903"/>
                      </a:cubicBezTo>
                      <a:cubicBezTo>
                        <a:pt x="1023" y="903"/>
                        <a:pt x="1066" y="901"/>
                        <a:pt x="1110" y="897"/>
                      </a:cubicBezTo>
                      <a:lnTo>
                        <a:pt x="17620" y="897"/>
                      </a:lnTo>
                      <a:cubicBezTo>
                        <a:pt x="17659" y="901"/>
                        <a:pt x="17698" y="903"/>
                        <a:pt x="17738" y="903"/>
                      </a:cubicBezTo>
                      <a:cubicBezTo>
                        <a:pt x="18089" y="903"/>
                        <a:pt x="18461" y="738"/>
                        <a:pt x="18729" y="470"/>
                      </a:cubicBezTo>
                      <a:cubicBezTo>
                        <a:pt x="18430" y="129"/>
                        <a:pt x="18004" y="1"/>
                        <a:pt x="17620" y="1"/>
                      </a:cubicBezTo>
                      <a:close/>
                    </a:path>
                  </a:pathLst>
                </a:custGeom>
                <a:solidFill>
                  <a:srgbClr val="8C686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8" name="Google Shape;515;p28"/>
                <p:cNvSpPr/>
                <p:nvPr/>
              </p:nvSpPr>
              <p:spPr>
                <a:xfrm>
                  <a:off x="9158257" y="3174498"/>
                  <a:ext cx="289083" cy="13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861" extrusionOk="0">
                      <a:moveTo>
                        <a:pt x="17253" y="1"/>
                      </a:moveTo>
                      <a:cubicBezTo>
                        <a:pt x="17219" y="1"/>
                        <a:pt x="17184" y="3"/>
                        <a:pt x="17150" y="7"/>
                      </a:cubicBezTo>
                      <a:lnTo>
                        <a:pt x="640" y="7"/>
                      </a:lnTo>
                      <a:cubicBezTo>
                        <a:pt x="341" y="7"/>
                        <a:pt x="85" y="178"/>
                        <a:pt x="0" y="434"/>
                      </a:cubicBezTo>
                      <a:cubicBezTo>
                        <a:pt x="85" y="690"/>
                        <a:pt x="341" y="860"/>
                        <a:pt x="640" y="860"/>
                      </a:cubicBezTo>
                      <a:lnTo>
                        <a:pt x="17150" y="860"/>
                      </a:lnTo>
                      <a:cubicBezTo>
                        <a:pt x="17491" y="860"/>
                        <a:pt x="17790" y="690"/>
                        <a:pt x="18003" y="434"/>
                      </a:cubicBezTo>
                      <a:cubicBezTo>
                        <a:pt x="17811" y="166"/>
                        <a:pt x="17551" y="1"/>
                        <a:pt x="17253" y="1"/>
                      </a:cubicBezTo>
                      <a:close/>
                    </a:path>
                  </a:pathLst>
                </a:custGeom>
                <a:solidFill>
                  <a:srgbClr val="8C686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59" name="Google Shape;516;p28"/>
                <p:cNvSpPr/>
                <p:nvPr/>
              </p:nvSpPr>
              <p:spPr>
                <a:xfrm>
                  <a:off x="9187016" y="3174611"/>
                  <a:ext cx="79485" cy="137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0" h="854" extrusionOk="0">
                      <a:moveTo>
                        <a:pt x="214" y="0"/>
                      </a:moveTo>
                      <a:cubicBezTo>
                        <a:pt x="129" y="0"/>
                        <a:pt x="86" y="171"/>
                        <a:pt x="43" y="427"/>
                      </a:cubicBezTo>
                      <a:cubicBezTo>
                        <a:pt x="1" y="640"/>
                        <a:pt x="129" y="853"/>
                        <a:pt x="214" y="853"/>
                      </a:cubicBezTo>
                      <a:lnTo>
                        <a:pt x="4693" y="853"/>
                      </a:lnTo>
                      <a:cubicBezTo>
                        <a:pt x="4821" y="853"/>
                        <a:pt x="4907" y="640"/>
                        <a:pt x="4949" y="427"/>
                      </a:cubicBezTo>
                      <a:cubicBezTo>
                        <a:pt x="4907" y="171"/>
                        <a:pt x="4821" y="0"/>
                        <a:pt x="4693" y="0"/>
                      </a:cubicBezTo>
                      <a:close/>
                    </a:path>
                  </a:pathLst>
                </a:custGeom>
                <a:solidFill>
                  <a:srgbClr val="B593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60" name="Google Shape;517;p28"/>
                <p:cNvSpPr/>
                <p:nvPr/>
              </p:nvSpPr>
              <p:spPr>
                <a:xfrm>
                  <a:off x="9277436" y="3031426"/>
                  <a:ext cx="40433" cy="8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8" h="4993" extrusionOk="0">
                      <a:moveTo>
                        <a:pt x="2219" y="1"/>
                      </a:moveTo>
                      <a:lnTo>
                        <a:pt x="598" y="172"/>
                      </a:lnTo>
                      <a:cubicBezTo>
                        <a:pt x="385" y="172"/>
                        <a:pt x="214" y="342"/>
                        <a:pt x="172" y="556"/>
                      </a:cubicBezTo>
                      <a:cubicBezTo>
                        <a:pt x="129" y="1665"/>
                        <a:pt x="44" y="2817"/>
                        <a:pt x="1" y="3840"/>
                      </a:cubicBezTo>
                      <a:cubicBezTo>
                        <a:pt x="257" y="4523"/>
                        <a:pt x="641" y="4992"/>
                        <a:pt x="1068" y="4992"/>
                      </a:cubicBezTo>
                      <a:cubicBezTo>
                        <a:pt x="1835" y="4992"/>
                        <a:pt x="2518" y="3371"/>
                        <a:pt x="2518" y="1323"/>
                      </a:cubicBezTo>
                      <a:cubicBezTo>
                        <a:pt x="2518" y="897"/>
                        <a:pt x="2475" y="428"/>
                        <a:pt x="2390" y="1"/>
                      </a:cubicBezTo>
                      <a:close/>
                    </a:path>
                  </a:pathLst>
                </a:custGeom>
                <a:solidFill>
                  <a:srgbClr val="F7D8A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61" name="Google Shape;518;p28"/>
                <p:cNvSpPr/>
                <p:nvPr/>
              </p:nvSpPr>
              <p:spPr>
                <a:xfrm>
                  <a:off x="9277436" y="2974582"/>
                  <a:ext cx="40433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8" h="2983" extrusionOk="0">
                      <a:moveTo>
                        <a:pt x="1409" y="0"/>
                      </a:moveTo>
                      <a:cubicBezTo>
                        <a:pt x="684" y="0"/>
                        <a:pt x="86" y="1024"/>
                        <a:pt x="1" y="2346"/>
                      </a:cubicBezTo>
                      <a:cubicBezTo>
                        <a:pt x="214" y="2645"/>
                        <a:pt x="556" y="2858"/>
                        <a:pt x="940" y="2944"/>
                      </a:cubicBezTo>
                      <a:cubicBezTo>
                        <a:pt x="1039" y="2970"/>
                        <a:pt x="1134" y="2982"/>
                        <a:pt x="1223" y="2982"/>
                      </a:cubicBezTo>
                      <a:cubicBezTo>
                        <a:pt x="2013" y="2982"/>
                        <a:pt x="2403" y="2020"/>
                        <a:pt x="2518" y="1024"/>
                      </a:cubicBezTo>
                      <a:cubicBezTo>
                        <a:pt x="2219" y="384"/>
                        <a:pt x="1835" y="0"/>
                        <a:pt x="1409" y="0"/>
                      </a:cubicBezTo>
                      <a:close/>
                    </a:path>
                  </a:pathLst>
                </a:custGeom>
                <a:solidFill>
                  <a:srgbClr val="FFAD6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62" name="Google Shape;519;p28"/>
                <p:cNvSpPr/>
                <p:nvPr/>
              </p:nvSpPr>
              <p:spPr>
                <a:xfrm>
                  <a:off x="9284983" y="2993065"/>
                  <a:ext cx="24680" cy="28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7" h="1780" extrusionOk="0">
                      <a:moveTo>
                        <a:pt x="853" y="1"/>
                      </a:moveTo>
                      <a:cubicBezTo>
                        <a:pt x="427" y="1"/>
                        <a:pt x="86" y="598"/>
                        <a:pt x="0" y="1409"/>
                      </a:cubicBezTo>
                      <a:cubicBezTo>
                        <a:pt x="171" y="1579"/>
                        <a:pt x="384" y="1707"/>
                        <a:pt x="598" y="1750"/>
                      </a:cubicBezTo>
                      <a:cubicBezTo>
                        <a:pt x="667" y="1770"/>
                        <a:pt x="732" y="1779"/>
                        <a:pt x="793" y="1779"/>
                      </a:cubicBezTo>
                      <a:cubicBezTo>
                        <a:pt x="1252" y="1779"/>
                        <a:pt x="1461" y="1239"/>
                        <a:pt x="1536" y="598"/>
                      </a:cubicBezTo>
                      <a:cubicBezTo>
                        <a:pt x="1365" y="214"/>
                        <a:pt x="1152" y="1"/>
                        <a:pt x="853" y="1"/>
                      </a:cubicBezTo>
                      <a:close/>
                    </a:path>
                  </a:pathLst>
                </a:custGeom>
                <a:solidFill>
                  <a:srgbClr val="F2D3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63" name="Google Shape;520;p28"/>
                <p:cNvSpPr/>
                <p:nvPr/>
              </p:nvSpPr>
              <p:spPr>
                <a:xfrm>
                  <a:off x="9278817" y="3075279"/>
                  <a:ext cx="26736" cy="19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5" h="119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86" y="683"/>
                        <a:pt x="427" y="1195"/>
                        <a:pt x="854" y="1195"/>
                      </a:cubicBezTo>
                      <a:cubicBezTo>
                        <a:pt x="1237" y="1195"/>
                        <a:pt x="1579" y="726"/>
                        <a:pt x="1664" y="128"/>
                      </a:cubicBezTo>
                      <a:lnTo>
                        <a:pt x="1664" y="128"/>
                      </a:lnTo>
                      <a:cubicBezTo>
                        <a:pt x="1493" y="384"/>
                        <a:pt x="1195" y="555"/>
                        <a:pt x="854" y="555"/>
                      </a:cubicBezTo>
                      <a:cubicBezTo>
                        <a:pt x="512" y="512"/>
                        <a:pt x="171" y="342"/>
                        <a:pt x="0" y="0"/>
                      </a:cubicBezTo>
                      <a:close/>
                    </a:path>
                  </a:pathLst>
                </a:custGeom>
                <a:solidFill>
                  <a:srgbClr val="EAC5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64" name="Google Shape;521;p28"/>
                <p:cNvSpPr/>
                <p:nvPr/>
              </p:nvSpPr>
              <p:spPr>
                <a:xfrm>
                  <a:off x="9293879" y="3036918"/>
                  <a:ext cx="26045" cy="20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2" h="1282" extrusionOk="0">
                      <a:moveTo>
                        <a:pt x="1579" y="0"/>
                      </a:moveTo>
                      <a:lnTo>
                        <a:pt x="1579" y="0"/>
                      </a:lnTo>
                      <a:cubicBezTo>
                        <a:pt x="1451" y="299"/>
                        <a:pt x="1195" y="555"/>
                        <a:pt x="897" y="726"/>
                      </a:cubicBezTo>
                      <a:cubicBezTo>
                        <a:pt x="802" y="753"/>
                        <a:pt x="699" y="767"/>
                        <a:pt x="596" y="767"/>
                      </a:cubicBezTo>
                      <a:cubicBezTo>
                        <a:pt x="372" y="767"/>
                        <a:pt x="147" y="701"/>
                        <a:pt x="1" y="555"/>
                      </a:cubicBezTo>
                      <a:lnTo>
                        <a:pt x="1" y="555"/>
                      </a:lnTo>
                      <a:cubicBezTo>
                        <a:pt x="141" y="976"/>
                        <a:pt x="455" y="1282"/>
                        <a:pt x="776" y="1282"/>
                      </a:cubicBezTo>
                      <a:cubicBezTo>
                        <a:pt x="845" y="1282"/>
                        <a:pt x="914" y="1268"/>
                        <a:pt x="982" y="1237"/>
                      </a:cubicBezTo>
                      <a:cubicBezTo>
                        <a:pt x="1409" y="981"/>
                        <a:pt x="1622" y="512"/>
                        <a:pt x="1579" y="0"/>
                      </a:cubicBezTo>
                      <a:close/>
                    </a:path>
                  </a:pathLst>
                </a:custGeom>
                <a:solidFill>
                  <a:srgbClr val="EAC5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65" name="Google Shape;522;p28"/>
                <p:cNvSpPr/>
                <p:nvPr/>
              </p:nvSpPr>
              <p:spPr>
                <a:xfrm>
                  <a:off x="9208934" y="2856062"/>
                  <a:ext cx="85651" cy="14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4" h="897" extrusionOk="0">
                      <a:moveTo>
                        <a:pt x="300" y="1"/>
                      </a:moveTo>
                      <a:cubicBezTo>
                        <a:pt x="129" y="1"/>
                        <a:pt x="44" y="214"/>
                        <a:pt x="1" y="470"/>
                      </a:cubicBezTo>
                      <a:cubicBezTo>
                        <a:pt x="44" y="726"/>
                        <a:pt x="129" y="897"/>
                        <a:pt x="300" y="897"/>
                      </a:cubicBezTo>
                      <a:lnTo>
                        <a:pt x="5035" y="897"/>
                      </a:lnTo>
                      <a:cubicBezTo>
                        <a:pt x="5163" y="897"/>
                        <a:pt x="5291" y="726"/>
                        <a:pt x="5334" y="470"/>
                      </a:cubicBezTo>
                      <a:cubicBezTo>
                        <a:pt x="5291" y="214"/>
                        <a:pt x="5163" y="1"/>
                        <a:pt x="5035" y="1"/>
                      </a:cubicBezTo>
                      <a:close/>
                    </a:path>
                  </a:pathLst>
                </a:custGeom>
                <a:solidFill>
                  <a:srgbClr val="B593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66" name="Google Shape;523;p28"/>
                <p:cNvSpPr/>
                <p:nvPr/>
              </p:nvSpPr>
              <p:spPr>
                <a:xfrm>
                  <a:off x="9312377" y="2856062"/>
                  <a:ext cx="52765" cy="14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" h="897" extrusionOk="0">
                      <a:moveTo>
                        <a:pt x="214" y="1"/>
                      </a:moveTo>
                      <a:cubicBezTo>
                        <a:pt x="129" y="1"/>
                        <a:pt x="86" y="214"/>
                        <a:pt x="43" y="470"/>
                      </a:cubicBezTo>
                      <a:cubicBezTo>
                        <a:pt x="1" y="726"/>
                        <a:pt x="129" y="897"/>
                        <a:pt x="214" y="897"/>
                      </a:cubicBezTo>
                      <a:lnTo>
                        <a:pt x="3072" y="897"/>
                      </a:lnTo>
                      <a:cubicBezTo>
                        <a:pt x="3158" y="897"/>
                        <a:pt x="3243" y="726"/>
                        <a:pt x="3243" y="470"/>
                      </a:cubicBezTo>
                      <a:cubicBezTo>
                        <a:pt x="3286" y="214"/>
                        <a:pt x="3158" y="1"/>
                        <a:pt x="3072" y="1"/>
                      </a:cubicBezTo>
                      <a:close/>
                    </a:path>
                  </a:pathLst>
                </a:custGeom>
                <a:solidFill>
                  <a:srgbClr val="B593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67" name="Google Shape;524;p28"/>
                <p:cNvSpPr/>
                <p:nvPr/>
              </p:nvSpPr>
              <p:spPr>
                <a:xfrm>
                  <a:off x="9339097" y="2819499"/>
                  <a:ext cx="47289" cy="17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1085" extrusionOk="0">
                      <a:moveTo>
                        <a:pt x="845" y="1"/>
                      </a:moveTo>
                      <a:cubicBezTo>
                        <a:pt x="387" y="1"/>
                        <a:pt x="73" y="96"/>
                        <a:pt x="43" y="273"/>
                      </a:cubicBezTo>
                      <a:cubicBezTo>
                        <a:pt x="0" y="529"/>
                        <a:pt x="555" y="870"/>
                        <a:pt x="1366" y="998"/>
                      </a:cubicBezTo>
                      <a:cubicBezTo>
                        <a:pt x="1644" y="1057"/>
                        <a:pt x="1907" y="1085"/>
                        <a:pt x="2134" y="1085"/>
                      </a:cubicBezTo>
                      <a:cubicBezTo>
                        <a:pt x="2569" y="1085"/>
                        <a:pt x="2873" y="981"/>
                        <a:pt x="2901" y="785"/>
                      </a:cubicBezTo>
                      <a:cubicBezTo>
                        <a:pt x="2944" y="529"/>
                        <a:pt x="2347" y="230"/>
                        <a:pt x="1536" y="59"/>
                      </a:cubicBezTo>
                      <a:cubicBezTo>
                        <a:pt x="1285" y="20"/>
                        <a:pt x="1051" y="1"/>
                        <a:pt x="845" y="1"/>
                      </a:cubicBezTo>
                      <a:close/>
                    </a:path>
                  </a:pathLst>
                </a:custGeom>
                <a:solidFill>
                  <a:srgbClr val="B593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68" name="Google Shape;525;p28"/>
                <p:cNvSpPr/>
                <p:nvPr/>
              </p:nvSpPr>
              <p:spPr>
                <a:xfrm>
                  <a:off x="9306901" y="2808805"/>
                  <a:ext cx="30846" cy="10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1" h="641" extrusionOk="0">
                      <a:moveTo>
                        <a:pt x="939" y="0"/>
                      </a:moveTo>
                      <a:cubicBezTo>
                        <a:pt x="384" y="0"/>
                        <a:pt x="0" y="171"/>
                        <a:pt x="0" y="342"/>
                      </a:cubicBezTo>
                      <a:cubicBezTo>
                        <a:pt x="0" y="512"/>
                        <a:pt x="427" y="640"/>
                        <a:pt x="939" y="640"/>
                      </a:cubicBezTo>
                      <a:cubicBezTo>
                        <a:pt x="1494" y="640"/>
                        <a:pt x="1920" y="469"/>
                        <a:pt x="1920" y="299"/>
                      </a:cubicBezTo>
                      <a:cubicBezTo>
                        <a:pt x="1920" y="128"/>
                        <a:pt x="1451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B593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" name="Google Shape;526;p28"/>
            <p:cNvGrpSpPr/>
            <p:nvPr/>
          </p:nvGrpSpPr>
          <p:grpSpPr>
            <a:xfrm>
              <a:off x="7894651" y="3533367"/>
              <a:ext cx="714936" cy="971200"/>
              <a:chOff x="9141124" y="2771118"/>
              <a:chExt cx="319239" cy="433649"/>
            </a:xfrm>
          </p:grpSpPr>
          <p:sp>
            <p:nvSpPr>
              <p:cNvPr id="1048869" name="Google Shape;527;p28"/>
              <p:cNvSpPr/>
              <p:nvPr/>
            </p:nvSpPr>
            <p:spPr>
              <a:xfrm>
                <a:off x="9271960" y="3034862"/>
                <a:ext cx="17824" cy="2535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579" extrusionOk="0">
                    <a:moveTo>
                      <a:pt x="641" y="0"/>
                    </a:moveTo>
                    <a:cubicBezTo>
                      <a:pt x="385" y="0"/>
                      <a:pt x="129" y="384"/>
                      <a:pt x="43" y="811"/>
                    </a:cubicBezTo>
                    <a:cubicBezTo>
                      <a:pt x="1" y="1237"/>
                      <a:pt x="214" y="1579"/>
                      <a:pt x="470" y="1579"/>
                    </a:cubicBezTo>
                    <a:cubicBezTo>
                      <a:pt x="769" y="1579"/>
                      <a:pt x="1025" y="1237"/>
                      <a:pt x="1067" y="811"/>
                    </a:cubicBezTo>
                    <a:cubicBezTo>
                      <a:pt x="1110" y="384"/>
                      <a:pt x="939" y="0"/>
                      <a:pt x="641" y="0"/>
                    </a:cubicBezTo>
                    <a:close/>
                  </a:path>
                </a:pathLst>
              </a:custGeom>
              <a:solidFill>
                <a:srgbClr val="EAC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0" name="Google Shape;528;p28"/>
              <p:cNvSpPr/>
              <p:nvPr/>
            </p:nvSpPr>
            <p:spPr>
              <a:xfrm>
                <a:off x="9267175" y="2928674"/>
                <a:ext cx="54965" cy="93728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837" extrusionOk="0">
                    <a:moveTo>
                      <a:pt x="1195" y="1"/>
                    </a:moveTo>
                    <a:cubicBezTo>
                      <a:pt x="1195" y="1"/>
                      <a:pt x="1962" y="1707"/>
                      <a:pt x="1109" y="2518"/>
                    </a:cubicBezTo>
                    <a:cubicBezTo>
                      <a:pt x="85" y="3499"/>
                      <a:pt x="0" y="5419"/>
                      <a:pt x="1579" y="5803"/>
                    </a:cubicBezTo>
                    <a:cubicBezTo>
                      <a:pt x="1673" y="5826"/>
                      <a:pt x="1762" y="5837"/>
                      <a:pt x="1847" y="5837"/>
                    </a:cubicBezTo>
                    <a:cubicBezTo>
                      <a:pt x="3190" y="5837"/>
                      <a:pt x="3423" y="3127"/>
                      <a:pt x="2901" y="1963"/>
                    </a:cubicBezTo>
                    <a:cubicBezTo>
                      <a:pt x="2517" y="1195"/>
                      <a:pt x="1920" y="513"/>
                      <a:pt x="1195" y="1"/>
                    </a:cubicBezTo>
                    <a:close/>
                  </a:path>
                </a:pathLst>
              </a:custGeom>
              <a:solidFill>
                <a:srgbClr val="F2D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1" name="Google Shape;529;p28"/>
              <p:cNvSpPr/>
              <p:nvPr/>
            </p:nvSpPr>
            <p:spPr>
              <a:xfrm>
                <a:off x="9274706" y="3031330"/>
                <a:ext cx="53439" cy="115213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7175" extrusionOk="0">
                    <a:moveTo>
                      <a:pt x="2456" y="0"/>
                    </a:moveTo>
                    <a:cubicBezTo>
                      <a:pt x="2434" y="0"/>
                      <a:pt x="2411" y="3"/>
                      <a:pt x="2389" y="7"/>
                    </a:cubicBezTo>
                    <a:lnTo>
                      <a:pt x="726" y="135"/>
                    </a:lnTo>
                    <a:cubicBezTo>
                      <a:pt x="512" y="135"/>
                      <a:pt x="342" y="306"/>
                      <a:pt x="342" y="519"/>
                    </a:cubicBezTo>
                    <a:cubicBezTo>
                      <a:pt x="171" y="3207"/>
                      <a:pt x="0" y="5937"/>
                      <a:pt x="214" y="7174"/>
                    </a:cubicBezTo>
                    <a:lnTo>
                      <a:pt x="3115" y="7174"/>
                    </a:lnTo>
                    <a:cubicBezTo>
                      <a:pt x="3328" y="5852"/>
                      <a:pt x="2944" y="3036"/>
                      <a:pt x="2859" y="391"/>
                    </a:cubicBezTo>
                    <a:cubicBezTo>
                      <a:pt x="2859" y="161"/>
                      <a:pt x="2653" y="0"/>
                      <a:pt x="2456" y="0"/>
                    </a:cubicBezTo>
                    <a:close/>
                  </a:path>
                </a:pathLst>
              </a:custGeom>
              <a:solidFill>
                <a:srgbClr val="EAC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2" name="Google Shape;530;p28"/>
              <p:cNvSpPr/>
              <p:nvPr/>
            </p:nvSpPr>
            <p:spPr>
              <a:xfrm>
                <a:off x="9209625" y="3132139"/>
                <a:ext cx="185657" cy="54804"/>
              </a:xfrm>
              <a:custGeom>
                <a:avLst/>
                <a:gdLst/>
                <a:ahLst/>
                <a:cxnLst/>
                <a:rect l="l" t="t" r="r" b="b"/>
                <a:pathLst>
                  <a:path w="11562" h="3413" extrusionOk="0">
                    <a:moveTo>
                      <a:pt x="5760" y="0"/>
                    </a:moveTo>
                    <a:cubicBezTo>
                      <a:pt x="3669" y="0"/>
                      <a:pt x="1" y="1067"/>
                      <a:pt x="1" y="1920"/>
                    </a:cubicBezTo>
                    <a:cubicBezTo>
                      <a:pt x="1" y="2730"/>
                      <a:pt x="2560" y="3413"/>
                      <a:pt x="5760" y="3413"/>
                    </a:cubicBezTo>
                    <a:cubicBezTo>
                      <a:pt x="8959" y="3413"/>
                      <a:pt x="11562" y="2730"/>
                      <a:pt x="11562" y="1920"/>
                    </a:cubicBezTo>
                    <a:cubicBezTo>
                      <a:pt x="11562" y="1067"/>
                      <a:pt x="7893" y="0"/>
                      <a:pt x="5760" y="0"/>
                    </a:cubicBezTo>
                    <a:close/>
                  </a:path>
                </a:pathLst>
              </a:custGeom>
              <a:solidFill>
                <a:srgbClr val="D893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3" name="Google Shape;531;p28"/>
              <p:cNvSpPr/>
              <p:nvPr/>
            </p:nvSpPr>
            <p:spPr>
              <a:xfrm>
                <a:off x="9193872" y="2882091"/>
                <a:ext cx="15078" cy="289790"/>
              </a:xfrm>
              <a:custGeom>
                <a:avLst/>
                <a:gdLst/>
                <a:ahLst/>
                <a:cxnLst/>
                <a:rect l="l" t="t" r="r" b="b"/>
                <a:pathLst>
                  <a:path w="939" h="18047" extrusionOk="0">
                    <a:moveTo>
                      <a:pt x="0" y="1"/>
                    </a:moveTo>
                    <a:lnTo>
                      <a:pt x="0" y="18046"/>
                    </a:lnTo>
                    <a:lnTo>
                      <a:pt x="939" y="18046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rgbClr val="4436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4" name="Google Shape;532;p28"/>
              <p:cNvSpPr/>
              <p:nvPr/>
            </p:nvSpPr>
            <p:spPr>
              <a:xfrm>
                <a:off x="9392520" y="2882091"/>
                <a:ext cx="15094" cy="289790"/>
              </a:xfrm>
              <a:custGeom>
                <a:avLst/>
                <a:gdLst/>
                <a:ahLst/>
                <a:cxnLst/>
                <a:rect l="l" t="t" r="r" b="b"/>
                <a:pathLst>
                  <a:path w="940" h="18047" extrusionOk="0">
                    <a:moveTo>
                      <a:pt x="1" y="1"/>
                    </a:moveTo>
                    <a:lnTo>
                      <a:pt x="1" y="18046"/>
                    </a:lnTo>
                    <a:lnTo>
                      <a:pt x="940" y="18046"/>
                    </a:lnTo>
                    <a:lnTo>
                      <a:pt x="940" y="1"/>
                    </a:lnTo>
                    <a:close/>
                  </a:path>
                </a:pathLst>
              </a:custGeom>
              <a:solidFill>
                <a:srgbClr val="4436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5" name="Google Shape;533;p28"/>
              <p:cNvSpPr/>
              <p:nvPr/>
            </p:nvSpPr>
            <p:spPr>
              <a:xfrm>
                <a:off x="9338406" y="2882091"/>
                <a:ext cx="15094" cy="289790"/>
              </a:xfrm>
              <a:custGeom>
                <a:avLst/>
                <a:gdLst/>
                <a:ahLst/>
                <a:cxnLst/>
                <a:rect l="l" t="t" r="r" b="b"/>
                <a:pathLst>
                  <a:path w="940" h="18047" extrusionOk="0">
                    <a:moveTo>
                      <a:pt x="1" y="1"/>
                    </a:moveTo>
                    <a:lnTo>
                      <a:pt x="1" y="18046"/>
                    </a:lnTo>
                    <a:lnTo>
                      <a:pt x="939" y="18046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rgbClr val="4436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6" name="Google Shape;534;p28"/>
              <p:cNvSpPr/>
              <p:nvPr/>
            </p:nvSpPr>
            <p:spPr>
              <a:xfrm>
                <a:off x="9182231" y="2880726"/>
                <a:ext cx="237025" cy="17824"/>
              </a:xfrm>
              <a:custGeom>
                <a:avLst/>
                <a:gdLst/>
                <a:ahLst/>
                <a:cxnLst/>
                <a:rect l="l" t="t" r="r" b="b"/>
                <a:pathLst>
                  <a:path w="14761" h="1110" extrusionOk="0">
                    <a:moveTo>
                      <a:pt x="0" y="1"/>
                    </a:moveTo>
                    <a:lnTo>
                      <a:pt x="0" y="299"/>
                    </a:lnTo>
                    <a:cubicBezTo>
                      <a:pt x="0" y="768"/>
                      <a:pt x="384" y="1110"/>
                      <a:pt x="811" y="1110"/>
                    </a:cubicBezTo>
                    <a:lnTo>
                      <a:pt x="13993" y="1110"/>
                    </a:lnTo>
                    <a:cubicBezTo>
                      <a:pt x="14419" y="1110"/>
                      <a:pt x="14761" y="768"/>
                      <a:pt x="14761" y="299"/>
                    </a:cubicBezTo>
                    <a:lnTo>
                      <a:pt x="14761" y="1"/>
                    </a:lnTo>
                    <a:close/>
                  </a:path>
                </a:pathLst>
              </a:custGeom>
              <a:solidFill>
                <a:srgbClr val="4436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7" name="Google Shape;535;p28"/>
              <p:cNvSpPr/>
              <p:nvPr/>
            </p:nvSpPr>
            <p:spPr>
              <a:xfrm>
                <a:off x="9182231" y="3152676"/>
                <a:ext cx="237025" cy="30172"/>
              </a:xfrm>
              <a:custGeom>
                <a:avLst/>
                <a:gdLst/>
                <a:ahLst/>
                <a:cxnLst/>
                <a:rect l="l" t="t" r="r" b="b"/>
                <a:pathLst>
                  <a:path w="14761" h="1879" extrusionOk="0">
                    <a:moveTo>
                      <a:pt x="1024" y="1"/>
                    </a:moveTo>
                    <a:cubicBezTo>
                      <a:pt x="469" y="1"/>
                      <a:pt x="0" y="470"/>
                      <a:pt x="0" y="1025"/>
                    </a:cubicBezTo>
                    <a:lnTo>
                      <a:pt x="0" y="1878"/>
                    </a:lnTo>
                    <a:lnTo>
                      <a:pt x="14761" y="1878"/>
                    </a:lnTo>
                    <a:lnTo>
                      <a:pt x="14761" y="1025"/>
                    </a:lnTo>
                    <a:cubicBezTo>
                      <a:pt x="14761" y="470"/>
                      <a:pt x="14334" y="1"/>
                      <a:pt x="13737" y="1"/>
                    </a:cubicBezTo>
                    <a:close/>
                  </a:path>
                </a:pathLst>
              </a:custGeom>
              <a:solidFill>
                <a:srgbClr val="4436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8" name="Google Shape;536;p28"/>
              <p:cNvSpPr/>
              <p:nvPr/>
            </p:nvSpPr>
            <p:spPr>
              <a:xfrm>
                <a:off x="9180175" y="2803313"/>
                <a:ext cx="254158" cy="68533"/>
              </a:xfrm>
              <a:custGeom>
                <a:avLst/>
                <a:gdLst/>
                <a:ahLst/>
                <a:cxnLst/>
                <a:rect l="l" t="t" r="r" b="b"/>
                <a:pathLst>
                  <a:path w="15828" h="4268" extrusionOk="0">
                    <a:moveTo>
                      <a:pt x="7892" y="1"/>
                    </a:moveTo>
                    <a:cubicBezTo>
                      <a:pt x="3882" y="1"/>
                      <a:pt x="555" y="1835"/>
                      <a:pt x="0" y="4267"/>
                    </a:cubicBezTo>
                    <a:lnTo>
                      <a:pt x="15827" y="4267"/>
                    </a:lnTo>
                    <a:cubicBezTo>
                      <a:pt x="15230" y="1835"/>
                      <a:pt x="11902" y="1"/>
                      <a:pt x="7892" y="1"/>
                    </a:cubicBezTo>
                    <a:close/>
                  </a:path>
                </a:pathLst>
              </a:custGeom>
              <a:solidFill>
                <a:srgbClr val="6650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79" name="Google Shape;537;p28"/>
              <p:cNvSpPr/>
              <p:nvPr/>
            </p:nvSpPr>
            <p:spPr>
              <a:xfrm>
                <a:off x="9296624" y="2771118"/>
                <a:ext cx="20570" cy="3564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220" extrusionOk="0">
                    <a:moveTo>
                      <a:pt x="640" y="1"/>
                    </a:moveTo>
                    <a:cubicBezTo>
                      <a:pt x="320" y="1"/>
                      <a:pt x="0" y="257"/>
                      <a:pt x="0" y="769"/>
                    </a:cubicBezTo>
                    <a:lnTo>
                      <a:pt x="0" y="2219"/>
                    </a:lnTo>
                    <a:lnTo>
                      <a:pt x="1280" y="2219"/>
                    </a:lnTo>
                    <a:lnTo>
                      <a:pt x="1280" y="769"/>
                    </a:lnTo>
                    <a:cubicBezTo>
                      <a:pt x="1280" y="257"/>
                      <a:pt x="960" y="1"/>
                      <a:pt x="640" y="1"/>
                    </a:cubicBezTo>
                    <a:close/>
                  </a:path>
                </a:pathLst>
              </a:custGeom>
              <a:solidFill>
                <a:srgbClr val="6650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0" name="Google Shape;538;p28"/>
              <p:cNvSpPr/>
              <p:nvPr/>
            </p:nvSpPr>
            <p:spPr>
              <a:xfrm>
                <a:off x="9141124" y="2856062"/>
                <a:ext cx="319239" cy="28791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1793" extrusionOk="0">
                    <a:moveTo>
                      <a:pt x="1707" y="1"/>
                    </a:moveTo>
                    <a:cubicBezTo>
                      <a:pt x="1" y="1"/>
                      <a:pt x="1" y="1793"/>
                      <a:pt x="1707" y="1793"/>
                    </a:cubicBezTo>
                    <a:lnTo>
                      <a:pt x="18217" y="1793"/>
                    </a:lnTo>
                    <a:cubicBezTo>
                      <a:pt x="19880" y="1793"/>
                      <a:pt x="19880" y="1"/>
                      <a:pt x="18217" y="1"/>
                    </a:cubicBezTo>
                    <a:close/>
                  </a:path>
                </a:pathLst>
              </a:custGeom>
              <a:solidFill>
                <a:srgbClr val="6650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1" name="Google Shape;539;p28"/>
              <p:cNvSpPr/>
              <p:nvPr/>
            </p:nvSpPr>
            <p:spPr>
              <a:xfrm>
                <a:off x="9152091" y="3174611"/>
                <a:ext cx="301415" cy="30156"/>
              </a:xfrm>
              <a:custGeom>
                <a:avLst/>
                <a:gdLst/>
                <a:ahLst/>
                <a:cxnLst/>
                <a:rect l="l" t="t" r="r" b="b"/>
                <a:pathLst>
                  <a:path w="18771" h="1878" extrusionOk="0">
                    <a:moveTo>
                      <a:pt x="1024" y="0"/>
                    </a:moveTo>
                    <a:cubicBezTo>
                      <a:pt x="0" y="0"/>
                      <a:pt x="0" y="1877"/>
                      <a:pt x="1024" y="1877"/>
                    </a:cubicBezTo>
                    <a:lnTo>
                      <a:pt x="17534" y="1877"/>
                    </a:lnTo>
                    <a:cubicBezTo>
                      <a:pt x="18771" y="1877"/>
                      <a:pt x="18771" y="0"/>
                      <a:pt x="17534" y="0"/>
                    </a:cubicBezTo>
                    <a:close/>
                  </a:path>
                </a:pathLst>
              </a:custGeom>
              <a:solidFill>
                <a:srgbClr val="6650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2" name="Google Shape;540;p28"/>
              <p:cNvSpPr/>
              <p:nvPr/>
            </p:nvSpPr>
            <p:spPr>
              <a:xfrm>
                <a:off x="9215101" y="2803281"/>
                <a:ext cx="197989" cy="42584"/>
              </a:xfrm>
              <a:custGeom>
                <a:avLst/>
                <a:gdLst/>
                <a:ahLst/>
                <a:cxnLst/>
                <a:rect l="l" t="t" r="r" b="b"/>
                <a:pathLst>
                  <a:path w="12330" h="2652" extrusionOk="0">
                    <a:moveTo>
                      <a:pt x="5486" y="0"/>
                    </a:moveTo>
                    <a:cubicBezTo>
                      <a:pt x="3561" y="0"/>
                      <a:pt x="1683" y="512"/>
                      <a:pt x="1" y="1496"/>
                    </a:cubicBezTo>
                    <a:cubicBezTo>
                      <a:pt x="2270" y="2266"/>
                      <a:pt x="4655" y="2651"/>
                      <a:pt x="7010" y="2651"/>
                    </a:cubicBezTo>
                    <a:cubicBezTo>
                      <a:pt x="7134" y="2651"/>
                      <a:pt x="7257" y="2650"/>
                      <a:pt x="7381" y="2648"/>
                    </a:cubicBezTo>
                    <a:cubicBezTo>
                      <a:pt x="9045" y="2648"/>
                      <a:pt x="10709" y="2477"/>
                      <a:pt x="12330" y="2179"/>
                    </a:cubicBezTo>
                    <a:cubicBezTo>
                      <a:pt x="10879" y="856"/>
                      <a:pt x="8490" y="3"/>
                      <a:pt x="5717" y="3"/>
                    </a:cubicBezTo>
                    <a:cubicBezTo>
                      <a:pt x="5640" y="1"/>
                      <a:pt x="5563" y="0"/>
                      <a:pt x="5486" y="0"/>
                    </a:cubicBezTo>
                    <a:close/>
                  </a:path>
                </a:pathLst>
              </a:custGeom>
              <a:solidFill>
                <a:srgbClr val="8C6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3" name="Google Shape;541;p28"/>
              <p:cNvSpPr/>
              <p:nvPr/>
            </p:nvSpPr>
            <p:spPr>
              <a:xfrm>
                <a:off x="9150710" y="2856062"/>
                <a:ext cx="300741" cy="14516"/>
              </a:xfrm>
              <a:custGeom>
                <a:avLst/>
                <a:gdLst/>
                <a:ahLst/>
                <a:cxnLst/>
                <a:rect l="l" t="t" r="r" b="b"/>
                <a:pathLst>
                  <a:path w="18729" h="904" extrusionOk="0">
                    <a:moveTo>
                      <a:pt x="1110" y="1"/>
                    </a:moveTo>
                    <a:cubicBezTo>
                      <a:pt x="683" y="1"/>
                      <a:pt x="257" y="129"/>
                      <a:pt x="1" y="470"/>
                    </a:cubicBezTo>
                    <a:cubicBezTo>
                      <a:pt x="231" y="738"/>
                      <a:pt x="598" y="903"/>
                      <a:pt x="979" y="903"/>
                    </a:cubicBezTo>
                    <a:cubicBezTo>
                      <a:pt x="1023" y="903"/>
                      <a:pt x="1066" y="901"/>
                      <a:pt x="1110" y="897"/>
                    </a:cubicBezTo>
                    <a:lnTo>
                      <a:pt x="17620" y="897"/>
                    </a:lnTo>
                    <a:cubicBezTo>
                      <a:pt x="17659" y="901"/>
                      <a:pt x="17698" y="903"/>
                      <a:pt x="17738" y="903"/>
                    </a:cubicBezTo>
                    <a:cubicBezTo>
                      <a:pt x="18089" y="903"/>
                      <a:pt x="18461" y="738"/>
                      <a:pt x="18729" y="470"/>
                    </a:cubicBezTo>
                    <a:cubicBezTo>
                      <a:pt x="18430" y="129"/>
                      <a:pt x="18004" y="1"/>
                      <a:pt x="17620" y="1"/>
                    </a:cubicBezTo>
                    <a:close/>
                  </a:path>
                </a:pathLst>
              </a:custGeom>
              <a:solidFill>
                <a:srgbClr val="8C6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4" name="Google Shape;542;p28"/>
              <p:cNvSpPr/>
              <p:nvPr/>
            </p:nvSpPr>
            <p:spPr>
              <a:xfrm>
                <a:off x="9158257" y="3174498"/>
                <a:ext cx="289083" cy="13826"/>
              </a:xfrm>
              <a:custGeom>
                <a:avLst/>
                <a:gdLst/>
                <a:ahLst/>
                <a:cxnLst/>
                <a:rect l="l" t="t" r="r" b="b"/>
                <a:pathLst>
                  <a:path w="18003" h="861" extrusionOk="0">
                    <a:moveTo>
                      <a:pt x="17253" y="1"/>
                    </a:moveTo>
                    <a:cubicBezTo>
                      <a:pt x="17219" y="1"/>
                      <a:pt x="17184" y="3"/>
                      <a:pt x="17150" y="7"/>
                    </a:cubicBezTo>
                    <a:lnTo>
                      <a:pt x="640" y="7"/>
                    </a:lnTo>
                    <a:cubicBezTo>
                      <a:pt x="341" y="7"/>
                      <a:pt x="85" y="178"/>
                      <a:pt x="0" y="434"/>
                    </a:cubicBezTo>
                    <a:cubicBezTo>
                      <a:pt x="85" y="690"/>
                      <a:pt x="341" y="860"/>
                      <a:pt x="640" y="860"/>
                    </a:cubicBezTo>
                    <a:lnTo>
                      <a:pt x="17150" y="860"/>
                    </a:lnTo>
                    <a:cubicBezTo>
                      <a:pt x="17491" y="860"/>
                      <a:pt x="17790" y="690"/>
                      <a:pt x="18003" y="434"/>
                    </a:cubicBezTo>
                    <a:cubicBezTo>
                      <a:pt x="17811" y="166"/>
                      <a:pt x="17551" y="1"/>
                      <a:pt x="17253" y="1"/>
                    </a:cubicBezTo>
                    <a:close/>
                  </a:path>
                </a:pathLst>
              </a:custGeom>
              <a:solidFill>
                <a:srgbClr val="8C6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5" name="Google Shape;543;p28"/>
              <p:cNvSpPr/>
              <p:nvPr/>
            </p:nvSpPr>
            <p:spPr>
              <a:xfrm>
                <a:off x="9187016" y="3174611"/>
                <a:ext cx="79485" cy="13713"/>
              </a:xfrm>
              <a:custGeom>
                <a:avLst/>
                <a:gdLst/>
                <a:ahLst/>
                <a:cxnLst/>
                <a:rect l="l" t="t" r="r" b="b"/>
                <a:pathLst>
                  <a:path w="4950" h="854" extrusionOk="0">
                    <a:moveTo>
                      <a:pt x="214" y="0"/>
                    </a:moveTo>
                    <a:cubicBezTo>
                      <a:pt x="129" y="0"/>
                      <a:pt x="86" y="171"/>
                      <a:pt x="43" y="427"/>
                    </a:cubicBezTo>
                    <a:cubicBezTo>
                      <a:pt x="1" y="640"/>
                      <a:pt x="129" y="853"/>
                      <a:pt x="214" y="853"/>
                    </a:cubicBezTo>
                    <a:lnTo>
                      <a:pt x="4693" y="853"/>
                    </a:lnTo>
                    <a:cubicBezTo>
                      <a:pt x="4821" y="853"/>
                      <a:pt x="4907" y="640"/>
                      <a:pt x="4949" y="427"/>
                    </a:cubicBezTo>
                    <a:cubicBezTo>
                      <a:pt x="4907" y="171"/>
                      <a:pt x="4821" y="0"/>
                      <a:pt x="4693" y="0"/>
                    </a:cubicBezTo>
                    <a:close/>
                  </a:path>
                </a:pathLst>
              </a:custGeom>
              <a:solidFill>
                <a:srgbClr val="B593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6" name="Google Shape;544;p28"/>
              <p:cNvSpPr/>
              <p:nvPr/>
            </p:nvSpPr>
            <p:spPr>
              <a:xfrm>
                <a:off x="9277436" y="3031426"/>
                <a:ext cx="40433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993" extrusionOk="0">
                    <a:moveTo>
                      <a:pt x="2219" y="1"/>
                    </a:moveTo>
                    <a:lnTo>
                      <a:pt x="598" y="172"/>
                    </a:lnTo>
                    <a:cubicBezTo>
                      <a:pt x="385" y="172"/>
                      <a:pt x="214" y="342"/>
                      <a:pt x="172" y="556"/>
                    </a:cubicBezTo>
                    <a:cubicBezTo>
                      <a:pt x="129" y="1665"/>
                      <a:pt x="44" y="2817"/>
                      <a:pt x="1" y="3840"/>
                    </a:cubicBezTo>
                    <a:cubicBezTo>
                      <a:pt x="257" y="4523"/>
                      <a:pt x="641" y="4992"/>
                      <a:pt x="1068" y="4992"/>
                    </a:cubicBezTo>
                    <a:cubicBezTo>
                      <a:pt x="1835" y="4992"/>
                      <a:pt x="2518" y="3371"/>
                      <a:pt x="2518" y="1323"/>
                    </a:cubicBezTo>
                    <a:cubicBezTo>
                      <a:pt x="2518" y="897"/>
                      <a:pt x="2475" y="428"/>
                      <a:pt x="2390" y="1"/>
                    </a:cubicBezTo>
                    <a:close/>
                  </a:path>
                </a:pathLst>
              </a:custGeom>
              <a:solidFill>
                <a:srgbClr val="F7D8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7" name="Google Shape;545;p28"/>
              <p:cNvSpPr/>
              <p:nvPr/>
            </p:nvSpPr>
            <p:spPr>
              <a:xfrm>
                <a:off x="9277436" y="2974582"/>
                <a:ext cx="40433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2983" extrusionOk="0">
                    <a:moveTo>
                      <a:pt x="1409" y="0"/>
                    </a:moveTo>
                    <a:cubicBezTo>
                      <a:pt x="684" y="0"/>
                      <a:pt x="86" y="1024"/>
                      <a:pt x="1" y="2346"/>
                    </a:cubicBezTo>
                    <a:cubicBezTo>
                      <a:pt x="214" y="2645"/>
                      <a:pt x="556" y="2858"/>
                      <a:pt x="940" y="2944"/>
                    </a:cubicBezTo>
                    <a:cubicBezTo>
                      <a:pt x="1039" y="2970"/>
                      <a:pt x="1134" y="2982"/>
                      <a:pt x="1223" y="2982"/>
                    </a:cubicBezTo>
                    <a:cubicBezTo>
                      <a:pt x="2013" y="2982"/>
                      <a:pt x="2403" y="2020"/>
                      <a:pt x="2518" y="1024"/>
                    </a:cubicBezTo>
                    <a:cubicBezTo>
                      <a:pt x="2219" y="384"/>
                      <a:pt x="1835" y="0"/>
                      <a:pt x="1409" y="0"/>
                    </a:cubicBezTo>
                    <a:close/>
                  </a:path>
                </a:pathLst>
              </a:custGeom>
              <a:solidFill>
                <a:srgbClr val="FFA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8" name="Google Shape;546;p28"/>
              <p:cNvSpPr/>
              <p:nvPr/>
            </p:nvSpPr>
            <p:spPr>
              <a:xfrm>
                <a:off x="9284983" y="2993065"/>
                <a:ext cx="24680" cy="28582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780" extrusionOk="0">
                    <a:moveTo>
                      <a:pt x="853" y="1"/>
                    </a:moveTo>
                    <a:cubicBezTo>
                      <a:pt x="427" y="1"/>
                      <a:pt x="86" y="598"/>
                      <a:pt x="0" y="1409"/>
                    </a:cubicBezTo>
                    <a:cubicBezTo>
                      <a:pt x="171" y="1579"/>
                      <a:pt x="384" y="1707"/>
                      <a:pt x="598" y="1750"/>
                    </a:cubicBezTo>
                    <a:cubicBezTo>
                      <a:pt x="667" y="1770"/>
                      <a:pt x="732" y="1779"/>
                      <a:pt x="793" y="1779"/>
                    </a:cubicBezTo>
                    <a:cubicBezTo>
                      <a:pt x="1252" y="1779"/>
                      <a:pt x="1461" y="1239"/>
                      <a:pt x="1536" y="598"/>
                    </a:cubicBezTo>
                    <a:cubicBezTo>
                      <a:pt x="1365" y="214"/>
                      <a:pt x="1152" y="1"/>
                      <a:pt x="853" y="1"/>
                    </a:cubicBezTo>
                    <a:close/>
                  </a:path>
                </a:pathLst>
              </a:custGeom>
              <a:solidFill>
                <a:srgbClr val="F2D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89" name="Google Shape;547;p28"/>
              <p:cNvSpPr/>
              <p:nvPr/>
            </p:nvSpPr>
            <p:spPr>
              <a:xfrm>
                <a:off x="9278817" y="3075279"/>
                <a:ext cx="26736" cy="1918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11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86" y="683"/>
                      <a:pt x="427" y="1195"/>
                      <a:pt x="854" y="1195"/>
                    </a:cubicBezTo>
                    <a:cubicBezTo>
                      <a:pt x="1237" y="1195"/>
                      <a:pt x="1579" y="726"/>
                      <a:pt x="1664" y="128"/>
                    </a:cubicBezTo>
                    <a:lnTo>
                      <a:pt x="1664" y="128"/>
                    </a:lnTo>
                    <a:cubicBezTo>
                      <a:pt x="1493" y="384"/>
                      <a:pt x="1195" y="555"/>
                      <a:pt x="854" y="555"/>
                    </a:cubicBezTo>
                    <a:cubicBezTo>
                      <a:pt x="512" y="512"/>
                      <a:pt x="171" y="342"/>
                      <a:pt x="0" y="0"/>
                    </a:cubicBezTo>
                    <a:close/>
                  </a:path>
                </a:pathLst>
              </a:custGeom>
              <a:solidFill>
                <a:srgbClr val="EAC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90" name="Google Shape;548;p28"/>
              <p:cNvSpPr/>
              <p:nvPr/>
            </p:nvSpPr>
            <p:spPr>
              <a:xfrm>
                <a:off x="9293879" y="3036918"/>
                <a:ext cx="26045" cy="20586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282" extrusionOk="0">
                    <a:moveTo>
                      <a:pt x="1579" y="0"/>
                    </a:moveTo>
                    <a:lnTo>
                      <a:pt x="1579" y="0"/>
                    </a:lnTo>
                    <a:cubicBezTo>
                      <a:pt x="1451" y="299"/>
                      <a:pt x="1195" y="555"/>
                      <a:pt x="897" y="726"/>
                    </a:cubicBezTo>
                    <a:cubicBezTo>
                      <a:pt x="802" y="753"/>
                      <a:pt x="699" y="767"/>
                      <a:pt x="596" y="767"/>
                    </a:cubicBezTo>
                    <a:cubicBezTo>
                      <a:pt x="372" y="767"/>
                      <a:pt x="147" y="701"/>
                      <a:pt x="1" y="555"/>
                    </a:cubicBezTo>
                    <a:lnTo>
                      <a:pt x="1" y="555"/>
                    </a:lnTo>
                    <a:cubicBezTo>
                      <a:pt x="141" y="976"/>
                      <a:pt x="455" y="1282"/>
                      <a:pt x="776" y="1282"/>
                    </a:cubicBezTo>
                    <a:cubicBezTo>
                      <a:pt x="845" y="1282"/>
                      <a:pt x="914" y="1268"/>
                      <a:pt x="982" y="1237"/>
                    </a:cubicBezTo>
                    <a:cubicBezTo>
                      <a:pt x="1409" y="981"/>
                      <a:pt x="1622" y="512"/>
                      <a:pt x="1579" y="0"/>
                    </a:cubicBezTo>
                    <a:close/>
                  </a:path>
                </a:pathLst>
              </a:custGeom>
              <a:solidFill>
                <a:srgbClr val="EAC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91" name="Google Shape;549;p28"/>
              <p:cNvSpPr/>
              <p:nvPr/>
            </p:nvSpPr>
            <p:spPr>
              <a:xfrm>
                <a:off x="9208934" y="2856062"/>
                <a:ext cx="85651" cy="14404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897" extrusionOk="0">
                    <a:moveTo>
                      <a:pt x="300" y="1"/>
                    </a:moveTo>
                    <a:cubicBezTo>
                      <a:pt x="129" y="1"/>
                      <a:pt x="44" y="214"/>
                      <a:pt x="1" y="470"/>
                    </a:cubicBezTo>
                    <a:cubicBezTo>
                      <a:pt x="44" y="726"/>
                      <a:pt x="129" y="897"/>
                      <a:pt x="300" y="897"/>
                    </a:cubicBezTo>
                    <a:lnTo>
                      <a:pt x="5035" y="897"/>
                    </a:lnTo>
                    <a:cubicBezTo>
                      <a:pt x="5163" y="897"/>
                      <a:pt x="5291" y="726"/>
                      <a:pt x="5334" y="470"/>
                    </a:cubicBezTo>
                    <a:cubicBezTo>
                      <a:pt x="5291" y="214"/>
                      <a:pt x="5163" y="1"/>
                      <a:pt x="5035" y="1"/>
                    </a:cubicBezTo>
                    <a:close/>
                  </a:path>
                </a:pathLst>
              </a:custGeom>
              <a:solidFill>
                <a:srgbClr val="B593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92" name="Google Shape;550;p28"/>
              <p:cNvSpPr/>
              <p:nvPr/>
            </p:nvSpPr>
            <p:spPr>
              <a:xfrm>
                <a:off x="9312377" y="2856062"/>
                <a:ext cx="52765" cy="14404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897" extrusionOk="0">
                    <a:moveTo>
                      <a:pt x="214" y="1"/>
                    </a:moveTo>
                    <a:cubicBezTo>
                      <a:pt x="129" y="1"/>
                      <a:pt x="86" y="214"/>
                      <a:pt x="43" y="470"/>
                    </a:cubicBezTo>
                    <a:cubicBezTo>
                      <a:pt x="1" y="726"/>
                      <a:pt x="129" y="897"/>
                      <a:pt x="214" y="897"/>
                    </a:cubicBezTo>
                    <a:lnTo>
                      <a:pt x="3072" y="897"/>
                    </a:lnTo>
                    <a:cubicBezTo>
                      <a:pt x="3158" y="897"/>
                      <a:pt x="3243" y="726"/>
                      <a:pt x="3243" y="470"/>
                    </a:cubicBezTo>
                    <a:cubicBezTo>
                      <a:pt x="3286" y="214"/>
                      <a:pt x="3158" y="1"/>
                      <a:pt x="3072" y="1"/>
                    </a:cubicBezTo>
                    <a:close/>
                  </a:path>
                </a:pathLst>
              </a:custGeom>
              <a:solidFill>
                <a:srgbClr val="B593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93" name="Google Shape;551;p28"/>
              <p:cNvSpPr/>
              <p:nvPr/>
            </p:nvSpPr>
            <p:spPr>
              <a:xfrm>
                <a:off x="9339097" y="2819499"/>
                <a:ext cx="47289" cy="17422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1085" extrusionOk="0">
                    <a:moveTo>
                      <a:pt x="845" y="1"/>
                    </a:moveTo>
                    <a:cubicBezTo>
                      <a:pt x="387" y="1"/>
                      <a:pt x="73" y="96"/>
                      <a:pt x="43" y="273"/>
                    </a:cubicBezTo>
                    <a:cubicBezTo>
                      <a:pt x="0" y="529"/>
                      <a:pt x="555" y="870"/>
                      <a:pt x="1366" y="998"/>
                    </a:cubicBezTo>
                    <a:cubicBezTo>
                      <a:pt x="1644" y="1057"/>
                      <a:pt x="1907" y="1085"/>
                      <a:pt x="2134" y="1085"/>
                    </a:cubicBezTo>
                    <a:cubicBezTo>
                      <a:pt x="2569" y="1085"/>
                      <a:pt x="2873" y="981"/>
                      <a:pt x="2901" y="785"/>
                    </a:cubicBezTo>
                    <a:cubicBezTo>
                      <a:pt x="2944" y="529"/>
                      <a:pt x="2347" y="230"/>
                      <a:pt x="1536" y="59"/>
                    </a:cubicBezTo>
                    <a:cubicBezTo>
                      <a:pt x="1285" y="20"/>
                      <a:pt x="1051" y="1"/>
                      <a:pt x="845" y="1"/>
                    </a:cubicBezTo>
                    <a:close/>
                  </a:path>
                </a:pathLst>
              </a:custGeom>
              <a:solidFill>
                <a:srgbClr val="B593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94" name="Google Shape;552;p28"/>
              <p:cNvSpPr/>
              <p:nvPr/>
            </p:nvSpPr>
            <p:spPr>
              <a:xfrm>
                <a:off x="9306901" y="2808805"/>
                <a:ext cx="30846" cy="10293"/>
              </a:xfrm>
              <a:custGeom>
                <a:avLst/>
                <a:gdLst/>
                <a:ahLst/>
                <a:cxnLst/>
                <a:rect l="l" t="t" r="r" b="b"/>
                <a:pathLst>
                  <a:path w="1921" h="641" extrusionOk="0">
                    <a:moveTo>
                      <a:pt x="939" y="0"/>
                    </a:moveTo>
                    <a:cubicBezTo>
                      <a:pt x="384" y="0"/>
                      <a:pt x="0" y="171"/>
                      <a:pt x="0" y="342"/>
                    </a:cubicBezTo>
                    <a:cubicBezTo>
                      <a:pt x="0" y="512"/>
                      <a:pt x="427" y="640"/>
                      <a:pt x="939" y="640"/>
                    </a:cubicBezTo>
                    <a:cubicBezTo>
                      <a:pt x="1494" y="640"/>
                      <a:pt x="1920" y="469"/>
                      <a:pt x="1920" y="299"/>
                    </a:cubicBezTo>
                    <a:cubicBezTo>
                      <a:pt x="1920" y="128"/>
                      <a:pt x="1451" y="0"/>
                      <a:pt x="939" y="0"/>
                    </a:cubicBezTo>
                    <a:close/>
                  </a:path>
                </a:pathLst>
              </a:custGeom>
              <a:solidFill>
                <a:srgbClr val="B593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53;p28"/>
            <p:cNvGrpSpPr/>
            <p:nvPr/>
          </p:nvGrpSpPr>
          <p:grpSpPr>
            <a:xfrm>
              <a:off x="1253405" y="4103536"/>
              <a:ext cx="795165" cy="401643"/>
              <a:chOff x="760658" y="4632187"/>
              <a:chExt cx="795165" cy="401643"/>
            </a:xfrm>
          </p:grpSpPr>
          <p:sp>
            <p:nvSpPr>
              <p:cNvPr id="1048895" name="Google Shape;554;p28"/>
              <p:cNvSpPr/>
              <p:nvPr/>
            </p:nvSpPr>
            <p:spPr>
              <a:xfrm>
                <a:off x="932345" y="4784242"/>
                <a:ext cx="301263" cy="21157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305" extrusionOk="0">
                    <a:moveTo>
                      <a:pt x="85" y="0"/>
                    </a:moveTo>
                    <a:cubicBezTo>
                      <a:pt x="43" y="0"/>
                      <a:pt x="1" y="63"/>
                      <a:pt x="1" y="147"/>
                    </a:cubicBezTo>
                    <a:cubicBezTo>
                      <a:pt x="1" y="231"/>
                      <a:pt x="43" y="304"/>
                      <a:pt x="85" y="304"/>
                    </a:cubicBezTo>
                    <a:lnTo>
                      <a:pt x="4342" y="304"/>
                    </a:lnTo>
                    <a:lnTo>
                      <a:pt x="4342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3" name="Google Shape;555;p28"/>
              <p:cNvGrpSpPr/>
              <p:nvPr/>
            </p:nvGrpSpPr>
            <p:grpSpPr>
              <a:xfrm>
                <a:off x="932345" y="4632187"/>
                <a:ext cx="623479" cy="173211"/>
                <a:chOff x="932345" y="4632187"/>
                <a:chExt cx="623479" cy="173211"/>
              </a:xfrm>
            </p:grpSpPr>
            <p:sp>
              <p:nvSpPr>
                <p:cNvPr id="1048896" name="Google Shape;556;p28"/>
                <p:cNvSpPr/>
                <p:nvPr/>
              </p:nvSpPr>
              <p:spPr>
                <a:xfrm>
                  <a:off x="949826" y="4642384"/>
                  <a:ext cx="312847" cy="15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10" h="2213" extrusionOk="0">
                      <a:moveTo>
                        <a:pt x="0" y="0"/>
                      </a:moveTo>
                      <a:cubicBezTo>
                        <a:pt x="483" y="588"/>
                        <a:pt x="462" y="1657"/>
                        <a:pt x="0" y="2213"/>
                      </a:cubicBezTo>
                      <a:lnTo>
                        <a:pt x="4237" y="2213"/>
                      </a:lnTo>
                      <a:cubicBezTo>
                        <a:pt x="4510" y="2213"/>
                        <a:pt x="4510" y="0"/>
                        <a:pt x="4237" y="0"/>
                      </a:cubicBezTo>
                      <a:close/>
                    </a:path>
                  </a:pathLst>
                </a:custGeom>
                <a:solidFill>
                  <a:srgbClr val="E2C1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97" name="Google Shape;557;p28"/>
                <p:cNvSpPr/>
                <p:nvPr/>
              </p:nvSpPr>
              <p:spPr>
                <a:xfrm>
                  <a:off x="1194974" y="4632187"/>
                  <a:ext cx="360850" cy="173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2" h="2497" extrusionOk="0">
                      <a:moveTo>
                        <a:pt x="126" y="1"/>
                      </a:moveTo>
                      <a:cubicBezTo>
                        <a:pt x="53" y="1"/>
                        <a:pt x="0" y="74"/>
                        <a:pt x="11" y="147"/>
                      </a:cubicBezTo>
                      <a:cubicBezTo>
                        <a:pt x="0" y="221"/>
                        <a:pt x="53" y="284"/>
                        <a:pt x="126" y="294"/>
                      </a:cubicBezTo>
                      <a:lnTo>
                        <a:pt x="262" y="294"/>
                      </a:lnTo>
                      <a:cubicBezTo>
                        <a:pt x="619" y="294"/>
                        <a:pt x="619" y="2192"/>
                        <a:pt x="262" y="2192"/>
                      </a:cubicBezTo>
                      <a:lnTo>
                        <a:pt x="126" y="2192"/>
                      </a:lnTo>
                      <a:cubicBezTo>
                        <a:pt x="53" y="2203"/>
                        <a:pt x="0" y="2266"/>
                        <a:pt x="11" y="2339"/>
                      </a:cubicBezTo>
                      <a:cubicBezTo>
                        <a:pt x="0" y="2412"/>
                        <a:pt x="53" y="2486"/>
                        <a:pt x="126" y="2496"/>
                      </a:cubicBezTo>
                      <a:lnTo>
                        <a:pt x="4258" y="2496"/>
                      </a:lnTo>
                      <a:cubicBezTo>
                        <a:pt x="5202" y="2496"/>
                        <a:pt x="5202" y="1"/>
                        <a:pt x="4247" y="1"/>
                      </a:cubicBezTo>
                      <a:close/>
                    </a:path>
                  </a:pathLst>
                </a:custGeom>
                <a:solidFill>
                  <a:srgbClr val="3D73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98" name="Google Shape;558;p28"/>
                <p:cNvSpPr/>
                <p:nvPr/>
              </p:nvSpPr>
              <p:spPr>
                <a:xfrm>
                  <a:off x="932345" y="4632187"/>
                  <a:ext cx="301263" cy="20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295" extrusionOk="0">
                      <a:moveTo>
                        <a:pt x="85" y="1"/>
                      </a:moveTo>
                      <a:cubicBezTo>
                        <a:pt x="43" y="1"/>
                        <a:pt x="1" y="63"/>
                        <a:pt x="1" y="147"/>
                      </a:cubicBezTo>
                      <a:cubicBezTo>
                        <a:pt x="1" y="231"/>
                        <a:pt x="43" y="294"/>
                        <a:pt x="85" y="294"/>
                      </a:cubicBezTo>
                      <a:lnTo>
                        <a:pt x="4342" y="294"/>
                      </a:lnTo>
                      <a:lnTo>
                        <a:pt x="4342" y="1"/>
                      </a:lnTo>
                      <a:close/>
                    </a:path>
                  </a:pathLst>
                </a:custGeom>
                <a:solidFill>
                  <a:srgbClr val="3D73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99" name="Google Shape;559;p28"/>
                <p:cNvSpPr/>
                <p:nvPr/>
              </p:nvSpPr>
              <p:spPr>
                <a:xfrm>
                  <a:off x="963630" y="4696214"/>
                  <a:ext cx="211016" cy="79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2" h="1150" extrusionOk="0">
                      <a:moveTo>
                        <a:pt x="127" y="0"/>
                      </a:moveTo>
                      <a:cubicBezTo>
                        <a:pt x="189" y="367"/>
                        <a:pt x="147" y="745"/>
                        <a:pt x="1" y="1091"/>
                      </a:cubicBezTo>
                      <a:lnTo>
                        <a:pt x="231" y="1112"/>
                      </a:lnTo>
                      <a:cubicBezTo>
                        <a:pt x="570" y="1138"/>
                        <a:pt x="896" y="1150"/>
                        <a:pt x="1197" y="1150"/>
                      </a:cubicBezTo>
                      <a:cubicBezTo>
                        <a:pt x="2247" y="1150"/>
                        <a:pt x="3004" y="1002"/>
                        <a:pt x="3021" y="766"/>
                      </a:cubicBezTo>
                      <a:cubicBezTo>
                        <a:pt x="3042" y="462"/>
                        <a:pt x="1836" y="126"/>
                        <a:pt x="315" y="11"/>
                      </a:cubicBezTo>
                      <a:lnTo>
                        <a:pt x="127" y="0"/>
                      </a:ln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00" name="Google Shape;560;p28"/>
                <p:cNvSpPr/>
                <p:nvPr/>
              </p:nvSpPr>
              <p:spPr>
                <a:xfrm>
                  <a:off x="1043681" y="4671449"/>
                  <a:ext cx="157187" cy="6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96" extrusionOk="0">
                      <a:moveTo>
                        <a:pt x="1133" y="1"/>
                      </a:moveTo>
                      <a:cubicBezTo>
                        <a:pt x="504" y="1"/>
                        <a:pt x="0" y="22"/>
                        <a:pt x="0" y="53"/>
                      </a:cubicBezTo>
                      <a:cubicBezTo>
                        <a:pt x="0" y="74"/>
                        <a:pt x="504" y="95"/>
                        <a:pt x="1133" y="95"/>
                      </a:cubicBezTo>
                      <a:cubicBezTo>
                        <a:pt x="1751" y="95"/>
                        <a:pt x="2265" y="74"/>
                        <a:pt x="2265" y="53"/>
                      </a:cubicBezTo>
                      <a:cubicBezTo>
                        <a:pt x="2265" y="22"/>
                        <a:pt x="1751" y="1"/>
                        <a:pt x="1133" y="1"/>
                      </a:cubicBezTo>
                      <a:close/>
                    </a:path>
                  </a:pathLst>
                </a:custGeom>
                <a:solidFill>
                  <a:srgbClr val="CEA97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01" name="Google Shape;561;p28"/>
                <p:cNvSpPr/>
                <p:nvPr/>
              </p:nvSpPr>
              <p:spPr>
                <a:xfrm>
                  <a:off x="1008026" y="4730413"/>
                  <a:ext cx="203039" cy="4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" h="64" extrusionOk="0">
                      <a:moveTo>
                        <a:pt x="1458" y="0"/>
                      </a:moveTo>
                      <a:cubicBezTo>
                        <a:pt x="650" y="0"/>
                        <a:pt x="0" y="11"/>
                        <a:pt x="0" y="32"/>
                      </a:cubicBezTo>
                      <a:cubicBezTo>
                        <a:pt x="0" y="42"/>
                        <a:pt x="650" y="63"/>
                        <a:pt x="1458" y="63"/>
                      </a:cubicBezTo>
                      <a:cubicBezTo>
                        <a:pt x="2265" y="63"/>
                        <a:pt x="2926" y="42"/>
                        <a:pt x="2926" y="32"/>
                      </a:cubicBezTo>
                      <a:cubicBezTo>
                        <a:pt x="2926" y="11"/>
                        <a:pt x="2265" y="0"/>
                        <a:pt x="1458" y="0"/>
                      </a:cubicBezTo>
                      <a:close/>
                    </a:path>
                  </a:pathLst>
                </a:custGeom>
                <a:solidFill>
                  <a:srgbClr val="CEA97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8902" name="Google Shape;562;p28"/>
              <p:cNvSpPr/>
              <p:nvPr/>
            </p:nvSpPr>
            <p:spPr>
              <a:xfrm>
                <a:off x="760658" y="4803874"/>
                <a:ext cx="27143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913" h="253" extrusionOk="0">
                    <a:moveTo>
                      <a:pt x="116" y="0"/>
                    </a:moveTo>
                    <a:cubicBezTo>
                      <a:pt x="1" y="42"/>
                      <a:pt x="1" y="210"/>
                      <a:pt x="116" y="252"/>
                    </a:cubicBezTo>
                    <a:lnTo>
                      <a:pt x="3912" y="252"/>
                    </a:lnTo>
                    <a:lnTo>
                      <a:pt x="3912" y="0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4" name="Google Shape;563;p28"/>
              <p:cNvGrpSpPr/>
              <p:nvPr/>
            </p:nvGrpSpPr>
            <p:grpSpPr>
              <a:xfrm>
                <a:off x="760658" y="4803874"/>
                <a:ext cx="700615" cy="229956"/>
                <a:chOff x="760658" y="4803874"/>
                <a:chExt cx="700615" cy="229956"/>
              </a:xfrm>
            </p:grpSpPr>
            <p:sp>
              <p:nvSpPr>
                <p:cNvPr id="1048903" name="Google Shape;564;p28"/>
                <p:cNvSpPr/>
                <p:nvPr/>
              </p:nvSpPr>
              <p:spPr>
                <a:xfrm>
                  <a:off x="786186" y="4821355"/>
                  <a:ext cx="283019" cy="200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0" h="2895" extrusionOk="0">
                      <a:moveTo>
                        <a:pt x="0" y="0"/>
                      </a:moveTo>
                      <a:cubicBezTo>
                        <a:pt x="325" y="923"/>
                        <a:pt x="262" y="1898"/>
                        <a:pt x="0" y="2894"/>
                      </a:cubicBezTo>
                      <a:lnTo>
                        <a:pt x="3775" y="2894"/>
                      </a:lnTo>
                      <a:cubicBezTo>
                        <a:pt x="3776" y="2894"/>
                        <a:pt x="3776" y="2894"/>
                        <a:pt x="3777" y="2894"/>
                      </a:cubicBezTo>
                      <a:cubicBezTo>
                        <a:pt x="4079" y="2894"/>
                        <a:pt x="4079" y="0"/>
                        <a:pt x="3775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04" name="Google Shape;565;p28"/>
                <p:cNvSpPr/>
                <p:nvPr/>
              </p:nvSpPr>
              <p:spPr>
                <a:xfrm>
                  <a:off x="781052" y="4812614"/>
                  <a:ext cx="283019" cy="21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0" h="3073" extrusionOk="0">
                      <a:moveTo>
                        <a:pt x="1" y="0"/>
                      </a:moveTo>
                      <a:cubicBezTo>
                        <a:pt x="126" y="294"/>
                        <a:pt x="221" y="598"/>
                        <a:pt x="263" y="913"/>
                      </a:cubicBezTo>
                      <a:cubicBezTo>
                        <a:pt x="1825" y="1122"/>
                        <a:pt x="3000" y="1668"/>
                        <a:pt x="2947" y="2181"/>
                      </a:cubicBezTo>
                      <a:cubicBezTo>
                        <a:pt x="2901" y="2642"/>
                        <a:pt x="1925" y="2932"/>
                        <a:pt x="622" y="2932"/>
                      </a:cubicBezTo>
                      <a:cubicBezTo>
                        <a:pt x="442" y="2932"/>
                        <a:pt x="255" y="2927"/>
                        <a:pt x="64" y="2915"/>
                      </a:cubicBezTo>
                      <a:cubicBezTo>
                        <a:pt x="53" y="2968"/>
                        <a:pt x="32" y="3020"/>
                        <a:pt x="11" y="3073"/>
                      </a:cubicBezTo>
                      <a:lnTo>
                        <a:pt x="3786" y="3073"/>
                      </a:lnTo>
                      <a:cubicBezTo>
                        <a:pt x="4080" y="3073"/>
                        <a:pt x="4080" y="0"/>
                        <a:pt x="3776" y="0"/>
                      </a:cubicBezTo>
                      <a:close/>
                    </a:path>
                  </a:pathLst>
                </a:custGeom>
                <a:solidFill>
                  <a:srgbClr val="E2C1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05" name="Google Shape;566;p28"/>
                <p:cNvSpPr/>
                <p:nvPr/>
              </p:nvSpPr>
              <p:spPr>
                <a:xfrm>
                  <a:off x="989088" y="4803874"/>
                  <a:ext cx="472185" cy="229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3315" extrusionOk="0">
                      <a:moveTo>
                        <a:pt x="137" y="0"/>
                      </a:moveTo>
                      <a:cubicBezTo>
                        <a:pt x="64" y="0"/>
                        <a:pt x="1" y="53"/>
                        <a:pt x="1" y="126"/>
                      </a:cubicBezTo>
                      <a:cubicBezTo>
                        <a:pt x="1" y="200"/>
                        <a:pt x="64" y="252"/>
                        <a:pt x="137" y="252"/>
                      </a:cubicBezTo>
                      <a:lnTo>
                        <a:pt x="284" y="252"/>
                      </a:lnTo>
                      <a:cubicBezTo>
                        <a:pt x="693" y="252"/>
                        <a:pt x="693" y="3062"/>
                        <a:pt x="284" y="3062"/>
                      </a:cubicBezTo>
                      <a:lnTo>
                        <a:pt x="137" y="3062"/>
                      </a:lnTo>
                      <a:cubicBezTo>
                        <a:pt x="64" y="3062"/>
                        <a:pt x="1" y="3115"/>
                        <a:pt x="1" y="3188"/>
                      </a:cubicBezTo>
                      <a:cubicBezTo>
                        <a:pt x="1" y="3262"/>
                        <a:pt x="64" y="3314"/>
                        <a:pt x="137" y="3314"/>
                      </a:cubicBezTo>
                      <a:lnTo>
                        <a:pt x="5737" y="3314"/>
                      </a:lnTo>
                      <a:cubicBezTo>
                        <a:pt x="6806" y="3304"/>
                        <a:pt x="6806" y="0"/>
                        <a:pt x="5737" y="0"/>
                      </a:cubicBezTo>
                      <a:close/>
                    </a:path>
                  </a:pathLst>
                </a:custGeom>
                <a:solidFill>
                  <a:srgbClr val="D8844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06" name="Google Shape;567;p28"/>
                <p:cNvSpPr/>
                <p:nvPr/>
              </p:nvSpPr>
              <p:spPr>
                <a:xfrm>
                  <a:off x="761421" y="5016280"/>
                  <a:ext cx="270672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2" h="253" extrusionOk="0">
                      <a:moveTo>
                        <a:pt x="105" y="0"/>
                      </a:moveTo>
                      <a:cubicBezTo>
                        <a:pt x="42" y="0"/>
                        <a:pt x="0" y="63"/>
                        <a:pt x="11" y="126"/>
                      </a:cubicBezTo>
                      <a:cubicBezTo>
                        <a:pt x="0" y="189"/>
                        <a:pt x="42" y="242"/>
                        <a:pt x="105" y="252"/>
                      </a:cubicBezTo>
                      <a:lnTo>
                        <a:pt x="3901" y="252"/>
                      </a:lnTo>
                      <a:lnTo>
                        <a:pt x="3901" y="0"/>
                      </a:lnTo>
                      <a:close/>
                    </a:path>
                  </a:pathLst>
                </a:custGeom>
                <a:solidFill>
                  <a:srgbClr val="D8844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07" name="Google Shape;568;p28"/>
                <p:cNvSpPr/>
                <p:nvPr/>
              </p:nvSpPr>
              <p:spPr>
                <a:xfrm>
                  <a:off x="760658" y="4803874"/>
                  <a:ext cx="483838" cy="14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5" h="2161" extrusionOk="0">
                      <a:moveTo>
                        <a:pt x="116" y="0"/>
                      </a:moveTo>
                      <a:cubicBezTo>
                        <a:pt x="1" y="42"/>
                        <a:pt x="1" y="210"/>
                        <a:pt x="116" y="252"/>
                      </a:cubicBezTo>
                      <a:lnTo>
                        <a:pt x="3577" y="252"/>
                      </a:lnTo>
                      <a:cubicBezTo>
                        <a:pt x="3828" y="252"/>
                        <a:pt x="3933" y="1343"/>
                        <a:pt x="3870" y="2161"/>
                      </a:cubicBezTo>
                      <a:cubicBezTo>
                        <a:pt x="5045" y="1888"/>
                        <a:pt x="6094" y="1206"/>
                        <a:pt x="6807" y="231"/>
                      </a:cubicBezTo>
                      <a:cubicBezTo>
                        <a:pt x="6870" y="158"/>
                        <a:pt x="6922" y="74"/>
                        <a:pt x="6974" y="0"/>
                      </a:cubicBezTo>
                      <a:close/>
                    </a:path>
                  </a:pathLst>
                </a:custGeom>
                <a:solidFill>
                  <a:srgbClr val="D8844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08" name="Google Shape;569;p28"/>
                <p:cNvSpPr/>
                <p:nvPr/>
              </p:nvSpPr>
              <p:spPr>
                <a:xfrm>
                  <a:off x="1072053" y="4857704"/>
                  <a:ext cx="48072" cy="122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1763" extrusionOk="0">
                      <a:moveTo>
                        <a:pt x="0" y="0"/>
                      </a:moveTo>
                      <a:cubicBezTo>
                        <a:pt x="84" y="0"/>
                        <a:pt x="84" y="1762"/>
                        <a:pt x="0" y="1762"/>
                      </a:cubicBezTo>
                      <a:lnTo>
                        <a:pt x="598" y="1762"/>
                      </a:lnTo>
                      <a:cubicBezTo>
                        <a:pt x="692" y="1762"/>
                        <a:pt x="692" y="0"/>
                        <a:pt x="598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09" name="Google Shape;570;p28"/>
                <p:cNvSpPr/>
                <p:nvPr/>
              </p:nvSpPr>
              <p:spPr>
                <a:xfrm>
                  <a:off x="1138230" y="4878792"/>
                  <a:ext cx="31354" cy="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1154" extrusionOk="0">
                      <a:moveTo>
                        <a:pt x="0" y="0"/>
                      </a:moveTo>
                      <a:cubicBezTo>
                        <a:pt x="53" y="0"/>
                        <a:pt x="53" y="1154"/>
                        <a:pt x="0" y="1154"/>
                      </a:cubicBezTo>
                      <a:lnTo>
                        <a:pt x="388" y="1154"/>
                      </a:lnTo>
                      <a:cubicBezTo>
                        <a:pt x="451" y="1154"/>
                        <a:pt x="451" y="0"/>
                        <a:pt x="388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5" name="Google Shape;571;p28"/>
            <p:cNvGrpSpPr/>
            <p:nvPr/>
          </p:nvGrpSpPr>
          <p:grpSpPr>
            <a:xfrm>
              <a:off x="1717330" y="4101620"/>
              <a:ext cx="795165" cy="401643"/>
              <a:chOff x="760658" y="4632187"/>
              <a:chExt cx="795165" cy="401643"/>
            </a:xfrm>
          </p:grpSpPr>
          <p:sp>
            <p:nvSpPr>
              <p:cNvPr id="1048910" name="Google Shape;572;p28"/>
              <p:cNvSpPr/>
              <p:nvPr/>
            </p:nvSpPr>
            <p:spPr>
              <a:xfrm>
                <a:off x="932345" y="4784242"/>
                <a:ext cx="301263" cy="21157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305" extrusionOk="0">
                    <a:moveTo>
                      <a:pt x="85" y="0"/>
                    </a:moveTo>
                    <a:cubicBezTo>
                      <a:pt x="43" y="0"/>
                      <a:pt x="1" y="63"/>
                      <a:pt x="1" y="147"/>
                    </a:cubicBezTo>
                    <a:cubicBezTo>
                      <a:pt x="1" y="231"/>
                      <a:pt x="43" y="304"/>
                      <a:pt x="85" y="304"/>
                    </a:cubicBezTo>
                    <a:lnTo>
                      <a:pt x="4342" y="304"/>
                    </a:lnTo>
                    <a:lnTo>
                      <a:pt x="43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" name="Google Shape;573;p28"/>
              <p:cNvGrpSpPr/>
              <p:nvPr/>
            </p:nvGrpSpPr>
            <p:grpSpPr>
              <a:xfrm>
                <a:off x="932345" y="4632187"/>
                <a:ext cx="623479" cy="173211"/>
                <a:chOff x="932345" y="4632187"/>
                <a:chExt cx="623479" cy="173211"/>
              </a:xfrm>
            </p:grpSpPr>
            <p:sp>
              <p:nvSpPr>
                <p:cNvPr id="1048911" name="Google Shape;574;p28"/>
                <p:cNvSpPr/>
                <p:nvPr/>
              </p:nvSpPr>
              <p:spPr>
                <a:xfrm>
                  <a:off x="949826" y="4642384"/>
                  <a:ext cx="312847" cy="15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10" h="2213" extrusionOk="0">
                      <a:moveTo>
                        <a:pt x="0" y="0"/>
                      </a:moveTo>
                      <a:cubicBezTo>
                        <a:pt x="483" y="588"/>
                        <a:pt x="462" y="1657"/>
                        <a:pt x="0" y="2213"/>
                      </a:cubicBezTo>
                      <a:lnTo>
                        <a:pt x="4237" y="2213"/>
                      </a:lnTo>
                      <a:cubicBezTo>
                        <a:pt x="4510" y="2213"/>
                        <a:pt x="4510" y="0"/>
                        <a:pt x="4237" y="0"/>
                      </a:cubicBezTo>
                      <a:close/>
                    </a:path>
                  </a:pathLst>
                </a:custGeom>
                <a:solidFill>
                  <a:srgbClr val="E2C1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12" name="Google Shape;575;p28"/>
                <p:cNvSpPr/>
                <p:nvPr/>
              </p:nvSpPr>
              <p:spPr>
                <a:xfrm>
                  <a:off x="1194974" y="4632187"/>
                  <a:ext cx="360850" cy="173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2" h="2497" extrusionOk="0">
                      <a:moveTo>
                        <a:pt x="126" y="1"/>
                      </a:moveTo>
                      <a:cubicBezTo>
                        <a:pt x="53" y="1"/>
                        <a:pt x="0" y="74"/>
                        <a:pt x="11" y="147"/>
                      </a:cubicBezTo>
                      <a:cubicBezTo>
                        <a:pt x="0" y="221"/>
                        <a:pt x="53" y="284"/>
                        <a:pt x="126" y="294"/>
                      </a:cubicBezTo>
                      <a:lnTo>
                        <a:pt x="262" y="294"/>
                      </a:lnTo>
                      <a:cubicBezTo>
                        <a:pt x="619" y="294"/>
                        <a:pt x="619" y="2192"/>
                        <a:pt x="262" y="2192"/>
                      </a:cubicBezTo>
                      <a:lnTo>
                        <a:pt x="126" y="2192"/>
                      </a:lnTo>
                      <a:cubicBezTo>
                        <a:pt x="53" y="2203"/>
                        <a:pt x="0" y="2266"/>
                        <a:pt x="11" y="2339"/>
                      </a:cubicBezTo>
                      <a:cubicBezTo>
                        <a:pt x="0" y="2412"/>
                        <a:pt x="53" y="2486"/>
                        <a:pt x="126" y="2496"/>
                      </a:cubicBezTo>
                      <a:lnTo>
                        <a:pt x="4258" y="2496"/>
                      </a:lnTo>
                      <a:cubicBezTo>
                        <a:pt x="5202" y="2496"/>
                        <a:pt x="5202" y="1"/>
                        <a:pt x="42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13" name="Google Shape;576;p28"/>
                <p:cNvSpPr/>
                <p:nvPr/>
              </p:nvSpPr>
              <p:spPr>
                <a:xfrm>
                  <a:off x="932345" y="4632187"/>
                  <a:ext cx="301263" cy="20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295" extrusionOk="0">
                      <a:moveTo>
                        <a:pt x="85" y="1"/>
                      </a:moveTo>
                      <a:cubicBezTo>
                        <a:pt x="43" y="1"/>
                        <a:pt x="1" y="63"/>
                        <a:pt x="1" y="147"/>
                      </a:cubicBezTo>
                      <a:cubicBezTo>
                        <a:pt x="1" y="231"/>
                        <a:pt x="43" y="294"/>
                        <a:pt x="85" y="294"/>
                      </a:cubicBezTo>
                      <a:lnTo>
                        <a:pt x="4342" y="294"/>
                      </a:lnTo>
                      <a:lnTo>
                        <a:pt x="43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14" name="Google Shape;577;p28"/>
                <p:cNvSpPr/>
                <p:nvPr/>
              </p:nvSpPr>
              <p:spPr>
                <a:xfrm>
                  <a:off x="963630" y="4696214"/>
                  <a:ext cx="211016" cy="79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2" h="1150" extrusionOk="0">
                      <a:moveTo>
                        <a:pt x="127" y="0"/>
                      </a:moveTo>
                      <a:cubicBezTo>
                        <a:pt x="189" y="367"/>
                        <a:pt x="147" y="745"/>
                        <a:pt x="1" y="1091"/>
                      </a:cubicBezTo>
                      <a:lnTo>
                        <a:pt x="231" y="1112"/>
                      </a:lnTo>
                      <a:cubicBezTo>
                        <a:pt x="570" y="1138"/>
                        <a:pt x="896" y="1150"/>
                        <a:pt x="1197" y="1150"/>
                      </a:cubicBezTo>
                      <a:cubicBezTo>
                        <a:pt x="2247" y="1150"/>
                        <a:pt x="3004" y="1002"/>
                        <a:pt x="3021" y="766"/>
                      </a:cubicBezTo>
                      <a:cubicBezTo>
                        <a:pt x="3042" y="462"/>
                        <a:pt x="1836" y="126"/>
                        <a:pt x="315" y="11"/>
                      </a:cubicBezTo>
                      <a:lnTo>
                        <a:pt x="127" y="0"/>
                      </a:ln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15" name="Google Shape;578;p28"/>
                <p:cNvSpPr/>
                <p:nvPr/>
              </p:nvSpPr>
              <p:spPr>
                <a:xfrm>
                  <a:off x="1043681" y="4671449"/>
                  <a:ext cx="157187" cy="6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96" extrusionOk="0">
                      <a:moveTo>
                        <a:pt x="1133" y="1"/>
                      </a:moveTo>
                      <a:cubicBezTo>
                        <a:pt x="504" y="1"/>
                        <a:pt x="0" y="22"/>
                        <a:pt x="0" y="53"/>
                      </a:cubicBezTo>
                      <a:cubicBezTo>
                        <a:pt x="0" y="74"/>
                        <a:pt x="504" y="95"/>
                        <a:pt x="1133" y="95"/>
                      </a:cubicBezTo>
                      <a:cubicBezTo>
                        <a:pt x="1751" y="95"/>
                        <a:pt x="2265" y="74"/>
                        <a:pt x="2265" y="53"/>
                      </a:cubicBezTo>
                      <a:cubicBezTo>
                        <a:pt x="2265" y="22"/>
                        <a:pt x="1751" y="1"/>
                        <a:pt x="1133" y="1"/>
                      </a:cubicBezTo>
                      <a:close/>
                    </a:path>
                  </a:pathLst>
                </a:custGeom>
                <a:solidFill>
                  <a:srgbClr val="CEA97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16" name="Google Shape;579;p28"/>
                <p:cNvSpPr/>
                <p:nvPr/>
              </p:nvSpPr>
              <p:spPr>
                <a:xfrm>
                  <a:off x="1008026" y="4730413"/>
                  <a:ext cx="203039" cy="4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" h="64" extrusionOk="0">
                      <a:moveTo>
                        <a:pt x="1458" y="0"/>
                      </a:moveTo>
                      <a:cubicBezTo>
                        <a:pt x="650" y="0"/>
                        <a:pt x="0" y="11"/>
                        <a:pt x="0" y="32"/>
                      </a:cubicBezTo>
                      <a:cubicBezTo>
                        <a:pt x="0" y="42"/>
                        <a:pt x="650" y="63"/>
                        <a:pt x="1458" y="63"/>
                      </a:cubicBezTo>
                      <a:cubicBezTo>
                        <a:pt x="2265" y="63"/>
                        <a:pt x="2926" y="42"/>
                        <a:pt x="2926" y="32"/>
                      </a:cubicBezTo>
                      <a:cubicBezTo>
                        <a:pt x="2926" y="11"/>
                        <a:pt x="2265" y="0"/>
                        <a:pt x="1458" y="0"/>
                      </a:cubicBezTo>
                      <a:close/>
                    </a:path>
                  </a:pathLst>
                </a:custGeom>
                <a:solidFill>
                  <a:srgbClr val="CEA97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8917" name="Google Shape;580;p28"/>
              <p:cNvSpPr/>
              <p:nvPr/>
            </p:nvSpPr>
            <p:spPr>
              <a:xfrm>
                <a:off x="760658" y="4803874"/>
                <a:ext cx="27143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913" h="253" extrusionOk="0">
                    <a:moveTo>
                      <a:pt x="116" y="0"/>
                    </a:moveTo>
                    <a:cubicBezTo>
                      <a:pt x="1" y="42"/>
                      <a:pt x="1" y="210"/>
                      <a:pt x="116" y="252"/>
                    </a:cubicBezTo>
                    <a:lnTo>
                      <a:pt x="3912" y="252"/>
                    </a:lnTo>
                    <a:lnTo>
                      <a:pt x="3912" y="0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" name="Google Shape;581;p28"/>
              <p:cNvGrpSpPr/>
              <p:nvPr/>
            </p:nvGrpSpPr>
            <p:grpSpPr>
              <a:xfrm>
                <a:off x="760658" y="4803874"/>
                <a:ext cx="700615" cy="229956"/>
                <a:chOff x="760658" y="4803874"/>
                <a:chExt cx="700615" cy="229956"/>
              </a:xfrm>
            </p:grpSpPr>
            <p:sp>
              <p:nvSpPr>
                <p:cNvPr id="1048918" name="Google Shape;582;p28"/>
                <p:cNvSpPr/>
                <p:nvPr/>
              </p:nvSpPr>
              <p:spPr>
                <a:xfrm>
                  <a:off x="786186" y="4821355"/>
                  <a:ext cx="283019" cy="200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0" h="2895" extrusionOk="0">
                      <a:moveTo>
                        <a:pt x="0" y="0"/>
                      </a:moveTo>
                      <a:cubicBezTo>
                        <a:pt x="325" y="923"/>
                        <a:pt x="262" y="1898"/>
                        <a:pt x="0" y="2894"/>
                      </a:cubicBezTo>
                      <a:lnTo>
                        <a:pt x="3775" y="2894"/>
                      </a:lnTo>
                      <a:cubicBezTo>
                        <a:pt x="3776" y="2894"/>
                        <a:pt x="3776" y="2894"/>
                        <a:pt x="3777" y="2894"/>
                      </a:cubicBezTo>
                      <a:cubicBezTo>
                        <a:pt x="4079" y="2894"/>
                        <a:pt x="4079" y="0"/>
                        <a:pt x="3775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19" name="Google Shape;583;p28"/>
                <p:cNvSpPr/>
                <p:nvPr/>
              </p:nvSpPr>
              <p:spPr>
                <a:xfrm>
                  <a:off x="781052" y="4812614"/>
                  <a:ext cx="283019" cy="21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0" h="3073" extrusionOk="0">
                      <a:moveTo>
                        <a:pt x="1" y="0"/>
                      </a:moveTo>
                      <a:cubicBezTo>
                        <a:pt x="126" y="294"/>
                        <a:pt x="221" y="598"/>
                        <a:pt x="263" y="913"/>
                      </a:cubicBezTo>
                      <a:cubicBezTo>
                        <a:pt x="1825" y="1122"/>
                        <a:pt x="3000" y="1668"/>
                        <a:pt x="2947" y="2181"/>
                      </a:cubicBezTo>
                      <a:cubicBezTo>
                        <a:pt x="2901" y="2642"/>
                        <a:pt x="1925" y="2932"/>
                        <a:pt x="622" y="2932"/>
                      </a:cubicBezTo>
                      <a:cubicBezTo>
                        <a:pt x="442" y="2932"/>
                        <a:pt x="255" y="2927"/>
                        <a:pt x="64" y="2915"/>
                      </a:cubicBezTo>
                      <a:cubicBezTo>
                        <a:pt x="53" y="2968"/>
                        <a:pt x="32" y="3020"/>
                        <a:pt x="11" y="3073"/>
                      </a:cubicBezTo>
                      <a:lnTo>
                        <a:pt x="3786" y="3073"/>
                      </a:lnTo>
                      <a:cubicBezTo>
                        <a:pt x="4080" y="3073"/>
                        <a:pt x="4080" y="0"/>
                        <a:pt x="3776" y="0"/>
                      </a:cubicBezTo>
                      <a:close/>
                    </a:path>
                  </a:pathLst>
                </a:custGeom>
                <a:solidFill>
                  <a:srgbClr val="E2C1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20" name="Google Shape;584;p28"/>
                <p:cNvSpPr/>
                <p:nvPr/>
              </p:nvSpPr>
              <p:spPr>
                <a:xfrm>
                  <a:off x="989088" y="4803874"/>
                  <a:ext cx="472185" cy="229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3315" extrusionOk="0">
                      <a:moveTo>
                        <a:pt x="137" y="0"/>
                      </a:moveTo>
                      <a:cubicBezTo>
                        <a:pt x="64" y="0"/>
                        <a:pt x="1" y="53"/>
                        <a:pt x="1" y="126"/>
                      </a:cubicBezTo>
                      <a:cubicBezTo>
                        <a:pt x="1" y="200"/>
                        <a:pt x="64" y="252"/>
                        <a:pt x="137" y="252"/>
                      </a:cubicBezTo>
                      <a:lnTo>
                        <a:pt x="284" y="252"/>
                      </a:lnTo>
                      <a:cubicBezTo>
                        <a:pt x="693" y="252"/>
                        <a:pt x="693" y="3062"/>
                        <a:pt x="284" y="3062"/>
                      </a:cubicBezTo>
                      <a:lnTo>
                        <a:pt x="137" y="3062"/>
                      </a:lnTo>
                      <a:cubicBezTo>
                        <a:pt x="64" y="3062"/>
                        <a:pt x="1" y="3115"/>
                        <a:pt x="1" y="3188"/>
                      </a:cubicBezTo>
                      <a:cubicBezTo>
                        <a:pt x="1" y="3262"/>
                        <a:pt x="64" y="3314"/>
                        <a:pt x="137" y="3314"/>
                      </a:cubicBezTo>
                      <a:lnTo>
                        <a:pt x="5737" y="3314"/>
                      </a:lnTo>
                      <a:cubicBezTo>
                        <a:pt x="6806" y="3304"/>
                        <a:pt x="6806" y="0"/>
                        <a:pt x="573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21" name="Google Shape;585;p28"/>
                <p:cNvSpPr/>
                <p:nvPr/>
              </p:nvSpPr>
              <p:spPr>
                <a:xfrm>
                  <a:off x="761421" y="5016280"/>
                  <a:ext cx="270672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2" h="253" extrusionOk="0">
                      <a:moveTo>
                        <a:pt x="105" y="0"/>
                      </a:moveTo>
                      <a:cubicBezTo>
                        <a:pt x="42" y="0"/>
                        <a:pt x="0" y="63"/>
                        <a:pt x="11" y="126"/>
                      </a:cubicBezTo>
                      <a:cubicBezTo>
                        <a:pt x="0" y="189"/>
                        <a:pt x="42" y="242"/>
                        <a:pt x="105" y="252"/>
                      </a:cubicBezTo>
                      <a:lnTo>
                        <a:pt x="3901" y="252"/>
                      </a:lnTo>
                      <a:lnTo>
                        <a:pt x="39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22" name="Google Shape;586;p28"/>
                <p:cNvSpPr/>
                <p:nvPr/>
              </p:nvSpPr>
              <p:spPr>
                <a:xfrm>
                  <a:off x="760658" y="4803874"/>
                  <a:ext cx="483838" cy="14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5" h="2161" extrusionOk="0">
                      <a:moveTo>
                        <a:pt x="116" y="0"/>
                      </a:moveTo>
                      <a:cubicBezTo>
                        <a:pt x="1" y="42"/>
                        <a:pt x="1" y="210"/>
                        <a:pt x="116" y="252"/>
                      </a:cubicBezTo>
                      <a:lnTo>
                        <a:pt x="3577" y="252"/>
                      </a:lnTo>
                      <a:cubicBezTo>
                        <a:pt x="3828" y="252"/>
                        <a:pt x="3933" y="1343"/>
                        <a:pt x="3870" y="2161"/>
                      </a:cubicBezTo>
                      <a:cubicBezTo>
                        <a:pt x="5045" y="1888"/>
                        <a:pt x="6094" y="1206"/>
                        <a:pt x="6807" y="231"/>
                      </a:cubicBezTo>
                      <a:cubicBezTo>
                        <a:pt x="6870" y="158"/>
                        <a:pt x="6922" y="74"/>
                        <a:pt x="697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23" name="Google Shape;587;p28"/>
                <p:cNvSpPr/>
                <p:nvPr/>
              </p:nvSpPr>
              <p:spPr>
                <a:xfrm>
                  <a:off x="1072053" y="4857704"/>
                  <a:ext cx="48072" cy="122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1763" extrusionOk="0">
                      <a:moveTo>
                        <a:pt x="0" y="0"/>
                      </a:moveTo>
                      <a:cubicBezTo>
                        <a:pt x="84" y="0"/>
                        <a:pt x="84" y="1762"/>
                        <a:pt x="0" y="1762"/>
                      </a:cubicBezTo>
                      <a:lnTo>
                        <a:pt x="598" y="1762"/>
                      </a:lnTo>
                      <a:cubicBezTo>
                        <a:pt x="692" y="1762"/>
                        <a:pt x="692" y="0"/>
                        <a:pt x="598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24" name="Google Shape;588;p28"/>
                <p:cNvSpPr/>
                <p:nvPr/>
              </p:nvSpPr>
              <p:spPr>
                <a:xfrm>
                  <a:off x="1138230" y="4878792"/>
                  <a:ext cx="31354" cy="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1154" extrusionOk="0">
                      <a:moveTo>
                        <a:pt x="0" y="0"/>
                      </a:moveTo>
                      <a:cubicBezTo>
                        <a:pt x="53" y="0"/>
                        <a:pt x="53" y="1154"/>
                        <a:pt x="0" y="1154"/>
                      </a:cubicBezTo>
                      <a:lnTo>
                        <a:pt x="388" y="1154"/>
                      </a:lnTo>
                      <a:cubicBezTo>
                        <a:pt x="451" y="1154"/>
                        <a:pt x="451" y="0"/>
                        <a:pt x="388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8" name="Google Shape;589;p28"/>
            <p:cNvGrpSpPr/>
            <p:nvPr/>
          </p:nvGrpSpPr>
          <p:grpSpPr>
            <a:xfrm>
              <a:off x="6961655" y="4103536"/>
              <a:ext cx="795165" cy="401643"/>
              <a:chOff x="760658" y="4632187"/>
              <a:chExt cx="795165" cy="401643"/>
            </a:xfrm>
          </p:grpSpPr>
          <p:sp>
            <p:nvSpPr>
              <p:cNvPr id="1048925" name="Google Shape;590;p28"/>
              <p:cNvSpPr/>
              <p:nvPr/>
            </p:nvSpPr>
            <p:spPr>
              <a:xfrm>
                <a:off x="932345" y="4784242"/>
                <a:ext cx="301263" cy="21157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305" extrusionOk="0">
                    <a:moveTo>
                      <a:pt x="85" y="0"/>
                    </a:moveTo>
                    <a:cubicBezTo>
                      <a:pt x="43" y="0"/>
                      <a:pt x="1" y="63"/>
                      <a:pt x="1" y="147"/>
                    </a:cubicBezTo>
                    <a:cubicBezTo>
                      <a:pt x="1" y="231"/>
                      <a:pt x="43" y="304"/>
                      <a:pt x="85" y="304"/>
                    </a:cubicBezTo>
                    <a:lnTo>
                      <a:pt x="4342" y="304"/>
                    </a:lnTo>
                    <a:lnTo>
                      <a:pt x="4342" y="0"/>
                    </a:lnTo>
                    <a:close/>
                  </a:path>
                </a:pathLst>
              </a:custGeom>
              <a:solidFill>
                <a:srgbClr val="3D7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" name="Google Shape;591;p28"/>
              <p:cNvGrpSpPr/>
              <p:nvPr/>
            </p:nvGrpSpPr>
            <p:grpSpPr>
              <a:xfrm>
                <a:off x="932345" y="4632187"/>
                <a:ext cx="623479" cy="173211"/>
                <a:chOff x="932345" y="4632187"/>
                <a:chExt cx="623479" cy="173211"/>
              </a:xfrm>
            </p:grpSpPr>
            <p:sp>
              <p:nvSpPr>
                <p:cNvPr id="1048926" name="Google Shape;592;p28"/>
                <p:cNvSpPr/>
                <p:nvPr/>
              </p:nvSpPr>
              <p:spPr>
                <a:xfrm>
                  <a:off x="949826" y="4642384"/>
                  <a:ext cx="312847" cy="15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10" h="2213" extrusionOk="0">
                      <a:moveTo>
                        <a:pt x="0" y="0"/>
                      </a:moveTo>
                      <a:cubicBezTo>
                        <a:pt x="483" y="588"/>
                        <a:pt x="462" y="1657"/>
                        <a:pt x="0" y="2213"/>
                      </a:cubicBezTo>
                      <a:lnTo>
                        <a:pt x="4237" y="2213"/>
                      </a:lnTo>
                      <a:cubicBezTo>
                        <a:pt x="4510" y="2213"/>
                        <a:pt x="4510" y="0"/>
                        <a:pt x="4237" y="0"/>
                      </a:cubicBezTo>
                      <a:close/>
                    </a:path>
                  </a:pathLst>
                </a:custGeom>
                <a:solidFill>
                  <a:srgbClr val="E2C1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27" name="Google Shape;593;p28"/>
                <p:cNvSpPr/>
                <p:nvPr/>
              </p:nvSpPr>
              <p:spPr>
                <a:xfrm>
                  <a:off x="1194974" y="4632187"/>
                  <a:ext cx="360850" cy="173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2" h="2497" extrusionOk="0">
                      <a:moveTo>
                        <a:pt x="126" y="1"/>
                      </a:moveTo>
                      <a:cubicBezTo>
                        <a:pt x="53" y="1"/>
                        <a:pt x="0" y="74"/>
                        <a:pt x="11" y="147"/>
                      </a:cubicBezTo>
                      <a:cubicBezTo>
                        <a:pt x="0" y="221"/>
                        <a:pt x="53" y="284"/>
                        <a:pt x="126" y="294"/>
                      </a:cubicBezTo>
                      <a:lnTo>
                        <a:pt x="262" y="294"/>
                      </a:lnTo>
                      <a:cubicBezTo>
                        <a:pt x="619" y="294"/>
                        <a:pt x="619" y="2192"/>
                        <a:pt x="262" y="2192"/>
                      </a:cubicBezTo>
                      <a:lnTo>
                        <a:pt x="126" y="2192"/>
                      </a:lnTo>
                      <a:cubicBezTo>
                        <a:pt x="53" y="2203"/>
                        <a:pt x="0" y="2266"/>
                        <a:pt x="11" y="2339"/>
                      </a:cubicBezTo>
                      <a:cubicBezTo>
                        <a:pt x="0" y="2412"/>
                        <a:pt x="53" y="2486"/>
                        <a:pt x="126" y="2496"/>
                      </a:cubicBezTo>
                      <a:lnTo>
                        <a:pt x="4258" y="2496"/>
                      </a:lnTo>
                      <a:cubicBezTo>
                        <a:pt x="5202" y="2496"/>
                        <a:pt x="5202" y="1"/>
                        <a:pt x="4247" y="1"/>
                      </a:cubicBezTo>
                      <a:close/>
                    </a:path>
                  </a:pathLst>
                </a:custGeom>
                <a:solidFill>
                  <a:srgbClr val="3D73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28" name="Google Shape;594;p28"/>
                <p:cNvSpPr/>
                <p:nvPr/>
              </p:nvSpPr>
              <p:spPr>
                <a:xfrm>
                  <a:off x="932345" y="4632187"/>
                  <a:ext cx="301263" cy="20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295" extrusionOk="0">
                      <a:moveTo>
                        <a:pt x="85" y="1"/>
                      </a:moveTo>
                      <a:cubicBezTo>
                        <a:pt x="43" y="1"/>
                        <a:pt x="1" y="63"/>
                        <a:pt x="1" y="147"/>
                      </a:cubicBezTo>
                      <a:cubicBezTo>
                        <a:pt x="1" y="231"/>
                        <a:pt x="43" y="294"/>
                        <a:pt x="85" y="294"/>
                      </a:cubicBezTo>
                      <a:lnTo>
                        <a:pt x="4342" y="294"/>
                      </a:lnTo>
                      <a:lnTo>
                        <a:pt x="4342" y="1"/>
                      </a:lnTo>
                      <a:close/>
                    </a:path>
                  </a:pathLst>
                </a:custGeom>
                <a:solidFill>
                  <a:srgbClr val="3D73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29" name="Google Shape;595;p28"/>
                <p:cNvSpPr/>
                <p:nvPr/>
              </p:nvSpPr>
              <p:spPr>
                <a:xfrm>
                  <a:off x="963630" y="4696214"/>
                  <a:ext cx="211016" cy="79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2" h="1150" extrusionOk="0">
                      <a:moveTo>
                        <a:pt x="127" y="0"/>
                      </a:moveTo>
                      <a:cubicBezTo>
                        <a:pt x="189" y="367"/>
                        <a:pt x="147" y="745"/>
                        <a:pt x="1" y="1091"/>
                      </a:cubicBezTo>
                      <a:lnTo>
                        <a:pt x="231" y="1112"/>
                      </a:lnTo>
                      <a:cubicBezTo>
                        <a:pt x="570" y="1138"/>
                        <a:pt x="896" y="1150"/>
                        <a:pt x="1197" y="1150"/>
                      </a:cubicBezTo>
                      <a:cubicBezTo>
                        <a:pt x="2247" y="1150"/>
                        <a:pt x="3004" y="1002"/>
                        <a:pt x="3021" y="766"/>
                      </a:cubicBezTo>
                      <a:cubicBezTo>
                        <a:pt x="3042" y="462"/>
                        <a:pt x="1836" y="126"/>
                        <a:pt x="315" y="11"/>
                      </a:cubicBezTo>
                      <a:lnTo>
                        <a:pt x="127" y="0"/>
                      </a:ln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30" name="Google Shape;596;p28"/>
                <p:cNvSpPr/>
                <p:nvPr/>
              </p:nvSpPr>
              <p:spPr>
                <a:xfrm>
                  <a:off x="1043681" y="4671449"/>
                  <a:ext cx="157187" cy="6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96" extrusionOk="0">
                      <a:moveTo>
                        <a:pt x="1133" y="1"/>
                      </a:moveTo>
                      <a:cubicBezTo>
                        <a:pt x="504" y="1"/>
                        <a:pt x="0" y="22"/>
                        <a:pt x="0" y="53"/>
                      </a:cubicBezTo>
                      <a:cubicBezTo>
                        <a:pt x="0" y="74"/>
                        <a:pt x="504" y="95"/>
                        <a:pt x="1133" y="95"/>
                      </a:cubicBezTo>
                      <a:cubicBezTo>
                        <a:pt x="1751" y="95"/>
                        <a:pt x="2265" y="74"/>
                        <a:pt x="2265" y="53"/>
                      </a:cubicBezTo>
                      <a:cubicBezTo>
                        <a:pt x="2265" y="22"/>
                        <a:pt x="1751" y="1"/>
                        <a:pt x="1133" y="1"/>
                      </a:cubicBezTo>
                      <a:close/>
                    </a:path>
                  </a:pathLst>
                </a:custGeom>
                <a:solidFill>
                  <a:srgbClr val="CEA97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31" name="Google Shape;597;p28"/>
                <p:cNvSpPr/>
                <p:nvPr/>
              </p:nvSpPr>
              <p:spPr>
                <a:xfrm>
                  <a:off x="1008026" y="4730413"/>
                  <a:ext cx="203039" cy="4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" h="64" extrusionOk="0">
                      <a:moveTo>
                        <a:pt x="1458" y="0"/>
                      </a:moveTo>
                      <a:cubicBezTo>
                        <a:pt x="650" y="0"/>
                        <a:pt x="0" y="11"/>
                        <a:pt x="0" y="32"/>
                      </a:cubicBezTo>
                      <a:cubicBezTo>
                        <a:pt x="0" y="42"/>
                        <a:pt x="650" y="63"/>
                        <a:pt x="1458" y="63"/>
                      </a:cubicBezTo>
                      <a:cubicBezTo>
                        <a:pt x="2265" y="63"/>
                        <a:pt x="2926" y="42"/>
                        <a:pt x="2926" y="32"/>
                      </a:cubicBezTo>
                      <a:cubicBezTo>
                        <a:pt x="2926" y="11"/>
                        <a:pt x="2265" y="0"/>
                        <a:pt x="1458" y="0"/>
                      </a:cubicBezTo>
                      <a:close/>
                    </a:path>
                  </a:pathLst>
                </a:custGeom>
                <a:solidFill>
                  <a:srgbClr val="CEA97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8932" name="Google Shape;598;p28"/>
              <p:cNvSpPr/>
              <p:nvPr/>
            </p:nvSpPr>
            <p:spPr>
              <a:xfrm>
                <a:off x="760658" y="4803874"/>
                <a:ext cx="27143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913" h="253" extrusionOk="0">
                    <a:moveTo>
                      <a:pt x="116" y="0"/>
                    </a:moveTo>
                    <a:cubicBezTo>
                      <a:pt x="1" y="42"/>
                      <a:pt x="1" y="210"/>
                      <a:pt x="116" y="252"/>
                    </a:cubicBezTo>
                    <a:lnTo>
                      <a:pt x="3912" y="252"/>
                    </a:lnTo>
                    <a:lnTo>
                      <a:pt x="3912" y="0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" name="Google Shape;599;p28"/>
              <p:cNvGrpSpPr/>
              <p:nvPr/>
            </p:nvGrpSpPr>
            <p:grpSpPr>
              <a:xfrm>
                <a:off x="760658" y="4803874"/>
                <a:ext cx="700615" cy="229956"/>
                <a:chOff x="760658" y="4803874"/>
                <a:chExt cx="700615" cy="229956"/>
              </a:xfrm>
            </p:grpSpPr>
            <p:sp>
              <p:nvSpPr>
                <p:cNvPr id="1048933" name="Google Shape;600;p28"/>
                <p:cNvSpPr/>
                <p:nvPr/>
              </p:nvSpPr>
              <p:spPr>
                <a:xfrm>
                  <a:off x="786186" y="4821355"/>
                  <a:ext cx="283019" cy="200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0" h="2895" extrusionOk="0">
                      <a:moveTo>
                        <a:pt x="0" y="0"/>
                      </a:moveTo>
                      <a:cubicBezTo>
                        <a:pt x="325" y="923"/>
                        <a:pt x="262" y="1898"/>
                        <a:pt x="0" y="2894"/>
                      </a:cubicBezTo>
                      <a:lnTo>
                        <a:pt x="3775" y="2894"/>
                      </a:lnTo>
                      <a:cubicBezTo>
                        <a:pt x="3776" y="2894"/>
                        <a:pt x="3776" y="2894"/>
                        <a:pt x="3777" y="2894"/>
                      </a:cubicBezTo>
                      <a:cubicBezTo>
                        <a:pt x="4079" y="2894"/>
                        <a:pt x="4079" y="0"/>
                        <a:pt x="3775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34" name="Google Shape;601;p28"/>
                <p:cNvSpPr/>
                <p:nvPr/>
              </p:nvSpPr>
              <p:spPr>
                <a:xfrm>
                  <a:off x="781052" y="4812614"/>
                  <a:ext cx="283019" cy="21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0" h="3073" extrusionOk="0">
                      <a:moveTo>
                        <a:pt x="1" y="0"/>
                      </a:moveTo>
                      <a:cubicBezTo>
                        <a:pt x="126" y="294"/>
                        <a:pt x="221" y="598"/>
                        <a:pt x="263" y="913"/>
                      </a:cubicBezTo>
                      <a:cubicBezTo>
                        <a:pt x="1825" y="1122"/>
                        <a:pt x="3000" y="1668"/>
                        <a:pt x="2947" y="2181"/>
                      </a:cubicBezTo>
                      <a:cubicBezTo>
                        <a:pt x="2901" y="2642"/>
                        <a:pt x="1925" y="2932"/>
                        <a:pt x="622" y="2932"/>
                      </a:cubicBezTo>
                      <a:cubicBezTo>
                        <a:pt x="442" y="2932"/>
                        <a:pt x="255" y="2927"/>
                        <a:pt x="64" y="2915"/>
                      </a:cubicBezTo>
                      <a:cubicBezTo>
                        <a:pt x="53" y="2968"/>
                        <a:pt x="32" y="3020"/>
                        <a:pt x="11" y="3073"/>
                      </a:cubicBezTo>
                      <a:lnTo>
                        <a:pt x="3786" y="3073"/>
                      </a:lnTo>
                      <a:cubicBezTo>
                        <a:pt x="4080" y="3073"/>
                        <a:pt x="4080" y="0"/>
                        <a:pt x="3776" y="0"/>
                      </a:cubicBezTo>
                      <a:close/>
                    </a:path>
                  </a:pathLst>
                </a:custGeom>
                <a:solidFill>
                  <a:srgbClr val="E2C1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35" name="Google Shape;602;p28"/>
                <p:cNvSpPr/>
                <p:nvPr/>
              </p:nvSpPr>
              <p:spPr>
                <a:xfrm>
                  <a:off x="989088" y="4803874"/>
                  <a:ext cx="472185" cy="229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3315" extrusionOk="0">
                      <a:moveTo>
                        <a:pt x="137" y="0"/>
                      </a:moveTo>
                      <a:cubicBezTo>
                        <a:pt x="64" y="0"/>
                        <a:pt x="1" y="53"/>
                        <a:pt x="1" y="126"/>
                      </a:cubicBezTo>
                      <a:cubicBezTo>
                        <a:pt x="1" y="200"/>
                        <a:pt x="64" y="252"/>
                        <a:pt x="137" y="252"/>
                      </a:cubicBezTo>
                      <a:lnTo>
                        <a:pt x="284" y="252"/>
                      </a:lnTo>
                      <a:cubicBezTo>
                        <a:pt x="693" y="252"/>
                        <a:pt x="693" y="3062"/>
                        <a:pt x="284" y="3062"/>
                      </a:cubicBezTo>
                      <a:lnTo>
                        <a:pt x="137" y="3062"/>
                      </a:lnTo>
                      <a:cubicBezTo>
                        <a:pt x="64" y="3062"/>
                        <a:pt x="1" y="3115"/>
                        <a:pt x="1" y="3188"/>
                      </a:cubicBezTo>
                      <a:cubicBezTo>
                        <a:pt x="1" y="3262"/>
                        <a:pt x="64" y="3314"/>
                        <a:pt x="137" y="3314"/>
                      </a:cubicBezTo>
                      <a:lnTo>
                        <a:pt x="5737" y="3314"/>
                      </a:lnTo>
                      <a:cubicBezTo>
                        <a:pt x="6806" y="3304"/>
                        <a:pt x="6806" y="0"/>
                        <a:pt x="5737" y="0"/>
                      </a:cubicBezTo>
                      <a:close/>
                    </a:path>
                  </a:pathLst>
                </a:custGeom>
                <a:solidFill>
                  <a:srgbClr val="D8844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36" name="Google Shape;603;p28"/>
                <p:cNvSpPr/>
                <p:nvPr/>
              </p:nvSpPr>
              <p:spPr>
                <a:xfrm>
                  <a:off x="761421" y="5016280"/>
                  <a:ext cx="270672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2" h="253" extrusionOk="0">
                      <a:moveTo>
                        <a:pt x="105" y="0"/>
                      </a:moveTo>
                      <a:cubicBezTo>
                        <a:pt x="42" y="0"/>
                        <a:pt x="0" y="63"/>
                        <a:pt x="11" y="126"/>
                      </a:cubicBezTo>
                      <a:cubicBezTo>
                        <a:pt x="0" y="189"/>
                        <a:pt x="42" y="242"/>
                        <a:pt x="105" y="252"/>
                      </a:cubicBezTo>
                      <a:lnTo>
                        <a:pt x="3901" y="252"/>
                      </a:lnTo>
                      <a:lnTo>
                        <a:pt x="3901" y="0"/>
                      </a:lnTo>
                      <a:close/>
                    </a:path>
                  </a:pathLst>
                </a:custGeom>
                <a:solidFill>
                  <a:srgbClr val="D8844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37" name="Google Shape;604;p28"/>
                <p:cNvSpPr/>
                <p:nvPr/>
              </p:nvSpPr>
              <p:spPr>
                <a:xfrm>
                  <a:off x="760658" y="4803874"/>
                  <a:ext cx="483838" cy="14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5" h="2161" extrusionOk="0">
                      <a:moveTo>
                        <a:pt x="116" y="0"/>
                      </a:moveTo>
                      <a:cubicBezTo>
                        <a:pt x="1" y="42"/>
                        <a:pt x="1" y="210"/>
                        <a:pt x="116" y="252"/>
                      </a:cubicBezTo>
                      <a:lnTo>
                        <a:pt x="3577" y="252"/>
                      </a:lnTo>
                      <a:cubicBezTo>
                        <a:pt x="3828" y="252"/>
                        <a:pt x="3933" y="1343"/>
                        <a:pt x="3870" y="2161"/>
                      </a:cubicBezTo>
                      <a:cubicBezTo>
                        <a:pt x="5045" y="1888"/>
                        <a:pt x="6094" y="1206"/>
                        <a:pt x="6807" y="231"/>
                      </a:cubicBezTo>
                      <a:cubicBezTo>
                        <a:pt x="6870" y="158"/>
                        <a:pt x="6922" y="74"/>
                        <a:pt x="6974" y="0"/>
                      </a:cubicBezTo>
                      <a:close/>
                    </a:path>
                  </a:pathLst>
                </a:custGeom>
                <a:solidFill>
                  <a:srgbClr val="D8844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38" name="Google Shape;605;p28"/>
                <p:cNvSpPr/>
                <p:nvPr/>
              </p:nvSpPr>
              <p:spPr>
                <a:xfrm>
                  <a:off x="1072053" y="4857704"/>
                  <a:ext cx="48072" cy="122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1763" extrusionOk="0">
                      <a:moveTo>
                        <a:pt x="0" y="0"/>
                      </a:moveTo>
                      <a:cubicBezTo>
                        <a:pt x="84" y="0"/>
                        <a:pt x="84" y="1762"/>
                        <a:pt x="0" y="1762"/>
                      </a:cubicBezTo>
                      <a:lnTo>
                        <a:pt x="598" y="1762"/>
                      </a:lnTo>
                      <a:cubicBezTo>
                        <a:pt x="692" y="1762"/>
                        <a:pt x="692" y="0"/>
                        <a:pt x="598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39" name="Google Shape;606;p28"/>
                <p:cNvSpPr/>
                <p:nvPr/>
              </p:nvSpPr>
              <p:spPr>
                <a:xfrm>
                  <a:off x="1138230" y="4878792"/>
                  <a:ext cx="31354" cy="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1154" extrusionOk="0">
                      <a:moveTo>
                        <a:pt x="0" y="0"/>
                      </a:moveTo>
                      <a:cubicBezTo>
                        <a:pt x="53" y="0"/>
                        <a:pt x="53" y="1154"/>
                        <a:pt x="0" y="1154"/>
                      </a:cubicBezTo>
                      <a:lnTo>
                        <a:pt x="388" y="1154"/>
                      </a:lnTo>
                      <a:cubicBezTo>
                        <a:pt x="451" y="1154"/>
                        <a:pt x="451" y="0"/>
                        <a:pt x="388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" name="Google Shape;607;p28"/>
            <p:cNvGrpSpPr/>
            <p:nvPr/>
          </p:nvGrpSpPr>
          <p:grpSpPr>
            <a:xfrm>
              <a:off x="7425580" y="4101620"/>
              <a:ext cx="795165" cy="401643"/>
              <a:chOff x="760658" y="4632187"/>
              <a:chExt cx="795165" cy="401643"/>
            </a:xfrm>
          </p:grpSpPr>
          <p:sp>
            <p:nvSpPr>
              <p:cNvPr id="1048940" name="Google Shape;608;p28"/>
              <p:cNvSpPr/>
              <p:nvPr/>
            </p:nvSpPr>
            <p:spPr>
              <a:xfrm>
                <a:off x="932345" y="4784242"/>
                <a:ext cx="301263" cy="21157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305" extrusionOk="0">
                    <a:moveTo>
                      <a:pt x="85" y="0"/>
                    </a:moveTo>
                    <a:cubicBezTo>
                      <a:pt x="43" y="0"/>
                      <a:pt x="1" y="63"/>
                      <a:pt x="1" y="147"/>
                    </a:cubicBezTo>
                    <a:cubicBezTo>
                      <a:pt x="1" y="231"/>
                      <a:pt x="43" y="304"/>
                      <a:pt x="85" y="304"/>
                    </a:cubicBezTo>
                    <a:lnTo>
                      <a:pt x="4342" y="304"/>
                    </a:lnTo>
                    <a:lnTo>
                      <a:pt x="43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" name="Google Shape;609;p28"/>
              <p:cNvGrpSpPr/>
              <p:nvPr/>
            </p:nvGrpSpPr>
            <p:grpSpPr>
              <a:xfrm>
                <a:off x="932345" y="4632187"/>
                <a:ext cx="623479" cy="173211"/>
                <a:chOff x="932345" y="4632187"/>
                <a:chExt cx="623479" cy="173211"/>
              </a:xfrm>
            </p:grpSpPr>
            <p:sp>
              <p:nvSpPr>
                <p:cNvPr id="1048941" name="Google Shape;610;p28"/>
                <p:cNvSpPr/>
                <p:nvPr/>
              </p:nvSpPr>
              <p:spPr>
                <a:xfrm>
                  <a:off x="949826" y="4642384"/>
                  <a:ext cx="312847" cy="15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10" h="2213" extrusionOk="0">
                      <a:moveTo>
                        <a:pt x="0" y="0"/>
                      </a:moveTo>
                      <a:cubicBezTo>
                        <a:pt x="483" y="588"/>
                        <a:pt x="462" y="1657"/>
                        <a:pt x="0" y="2213"/>
                      </a:cubicBezTo>
                      <a:lnTo>
                        <a:pt x="4237" y="2213"/>
                      </a:lnTo>
                      <a:cubicBezTo>
                        <a:pt x="4510" y="2213"/>
                        <a:pt x="4510" y="0"/>
                        <a:pt x="4237" y="0"/>
                      </a:cubicBezTo>
                      <a:close/>
                    </a:path>
                  </a:pathLst>
                </a:custGeom>
                <a:solidFill>
                  <a:srgbClr val="E2C1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42" name="Google Shape;611;p28"/>
                <p:cNvSpPr/>
                <p:nvPr/>
              </p:nvSpPr>
              <p:spPr>
                <a:xfrm>
                  <a:off x="1194974" y="4632187"/>
                  <a:ext cx="360850" cy="173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2" h="2497" extrusionOk="0">
                      <a:moveTo>
                        <a:pt x="126" y="1"/>
                      </a:moveTo>
                      <a:cubicBezTo>
                        <a:pt x="53" y="1"/>
                        <a:pt x="0" y="74"/>
                        <a:pt x="11" y="147"/>
                      </a:cubicBezTo>
                      <a:cubicBezTo>
                        <a:pt x="0" y="221"/>
                        <a:pt x="53" y="284"/>
                        <a:pt x="126" y="294"/>
                      </a:cubicBezTo>
                      <a:lnTo>
                        <a:pt x="262" y="294"/>
                      </a:lnTo>
                      <a:cubicBezTo>
                        <a:pt x="619" y="294"/>
                        <a:pt x="619" y="2192"/>
                        <a:pt x="262" y="2192"/>
                      </a:cubicBezTo>
                      <a:lnTo>
                        <a:pt x="126" y="2192"/>
                      </a:lnTo>
                      <a:cubicBezTo>
                        <a:pt x="53" y="2203"/>
                        <a:pt x="0" y="2266"/>
                        <a:pt x="11" y="2339"/>
                      </a:cubicBezTo>
                      <a:cubicBezTo>
                        <a:pt x="0" y="2412"/>
                        <a:pt x="53" y="2486"/>
                        <a:pt x="126" y="2496"/>
                      </a:cubicBezTo>
                      <a:lnTo>
                        <a:pt x="4258" y="2496"/>
                      </a:lnTo>
                      <a:cubicBezTo>
                        <a:pt x="5202" y="2496"/>
                        <a:pt x="5202" y="1"/>
                        <a:pt x="42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43" name="Google Shape;612;p28"/>
                <p:cNvSpPr/>
                <p:nvPr/>
              </p:nvSpPr>
              <p:spPr>
                <a:xfrm>
                  <a:off x="932345" y="4632187"/>
                  <a:ext cx="301263" cy="20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295" extrusionOk="0">
                      <a:moveTo>
                        <a:pt x="85" y="1"/>
                      </a:moveTo>
                      <a:cubicBezTo>
                        <a:pt x="43" y="1"/>
                        <a:pt x="1" y="63"/>
                        <a:pt x="1" y="147"/>
                      </a:cubicBezTo>
                      <a:cubicBezTo>
                        <a:pt x="1" y="231"/>
                        <a:pt x="43" y="294"/>
                        <a:pt x="85" y="294"/>
                      </a:cubicBezTo>
                      <a:lnTo>
                        <a:pt x="4342" y="294"/>
                      </a:lnTo>
                      <a:lnTo>
                        <a:pt x="43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44" name="Google Shape;613;p28"/>
                <p:cNvSpPr/>
                <p:nvPr/>
              </p:nvSpPr>
              <p:spPr>
                <a:xfrm>
                  <a:off x="963630" y="4696214"/>
                  <a:ext cx="211016" cy="79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2" h="1150" extrusionOk="0">
                      <a:moveTo>
                        <a:pt x="127" y="0"/>
                      </a:moveTo>
                      <a:cubicBezTo>
                        <a:pt x="189" y="367"/>
                        <a:pt x="147" y="745"/>
                        <a:pt x="1" y="1091"/>
                      </a:cubicBezTo>
                      <a:lnTo>
                        <a:pt x="231" y="1112"/>
                      </a:lnTo>
                      <a:cubicBezTo>
                        <a:pt x="570" y="1138"/>
                        <a:pt x="896" y="1150"/>
                        <a:pt x="1197" y="1150"/>
                      </a:cubicBezTo>
                      <a:cubicBezTo>
                        <a:pt x="2247" y="1150"/>
                        <a:pt x="3004" y="1002"/>
                        <a:pt x="3021" y="766"/>
                      </a:cubicBezTo>
                      <a:cubicBezTo>
                        <a:pt x="3042" y="462"/>
                        <a:pt x="1836" y="126"/>
                        <a:pt x="315" y="11"/>
                      </a:cubicBezTo>
                      <a:lnTo>
                        <a:pt x="127" y="0"/>
                      </a:ln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45" name="Google Shape;614;p28"/>
                <p:cNvSpPr/>
                <p:nvPr/>
              </p:nvSpPr>
              <p:spPr>
                <a:xfrm>
                  <a:off x="1043681" y="4671449"/>
                  <a:ext cx="157187" cy="6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96" extrusionOk="0">
                      <a:moveTo>
                        <a:pt x="1133" y="1"/>
                      </a:moveTo>
                      <a:cubicBezTo>
                        <a:pt x="504" y="1"/>
                        <a:pt x="0" y="22"/>
                        <a:pt x="0" y="53"/>
                      </a:cubicBezTo>
                      <a:cubicBezTo>
                        <a:pt x="0" y="74"/>
                        <a:pt x="504" y="95"/>
                        <a:pt x="1133" y="95"/>
                      </a:cubicBezTo>
                      <a:cubicBezTo>
                        <a:pt x="1751" y="95"/>
                        <a:pt x="2265" y="74"/>
                        <a:pt x="2265" y="53"/>
                      </a:cubicBezTo>
                      <a:cubicBezTo>
                        <a:pt x="2265" y="22"/>
                        <a:pt x="1751" y="1"/>
                        <a:pt x="1133" y="1"/>
                      </a:cubicBezTo>
                      <a:close/>
                    </a:path>
                  </a:pathLst>
                </a:custGeom>
                <a:solidFill>
                  <a:srgbClr val="CEA97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46" name="Google Shape;615;p28"/>
                <p:cNvSpPr/>
                <p:nvPr/>
              </p:nvSpPr>
              <p:spPr>
                <a:xfrm>
                  <a:off x="1008026" y="4730413"/>
                  <a:ext cx="203039" cy="4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" h="64" extrusionOk="0">
                      <a:moveTo>
                        <a:pt x="1458" y="0"/>
                      </a:moveTo>
                      <a:cubicBezTo>
                        <a:pt x="650" y="0"/>
                        <a:pt x="0" y="11"/>
                        <a:pt x="0" y="32"/>
                      </a:cubicBezTo>
                      <a:cubicBezTo>
                        <a:pt x="0" y="42"/>
                        <a:pt x="650" y="63"/>
                        <a:pt x="1458" y="63"/>
                      </a:cubicBezTo>
                      <a:cubicBezTo>
                        <a:pt x="2265" y="63"/>
                        <a:pt x="2926" y="42"/>
                        <a:pt x="2926" y="32"/>
                      </a:cubicBezTo>
                      <a:cubicBezTo>
                        <a:pt x="2926" y="11"/>
                        <a:pt x="2265" y="0"/>
                        <a:pt x="1458" y="0"/>
                      </a:cubicBezTo>
                      <a:close/>
                    </a:path>
                  </a:pathLst>
                </a:custGeom>
                <a:solidFill>
                  <a:srgbClr val="CEA97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8947" name="Google Shape;616;p28"/>
              <p:cNvSpPr/>
              <p:nvPr/>
            </p:nvSpPr>
            <p:spPr>
              <a:xfrm>
                <a:off x="760658" y="4803874"/>
                <a:ext cx="27143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913" h="253" extrusionOk="0">
                    <a:moveTo>
                      <a:pt x="116" y="0"/>
                    </a:moveTo>
                    <a:cubicBezTo>
                      <a:pt x="1" y="42"/>
                      <a:pt x="1" y="210"/>
                      <a:pt x="116" y="252"/>
                    </a:cubicBezTo>
                    <a:lnTo>
                      <a:pt x="3912" y="252"/>
                    </a:lnTo>
                    <a:lnTo>
                      <a:pt x="3912" y="0"/>
                    </a:lnTo>
                    <a:close/>
                  </a:path>
                </a:pathLst>
              </a:custGeom>
              <a:solidFill>
                <a:srgbClr val="D88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" name="Google Shape;617;p28"/>
              <p:cNvGrpSpPr/>
              <p:nvPr/>
            </p:nvGrpSpPr>
            <p:grpSpPr>
              <a:xfrm>
                <a:off x="760658" y="4803874"/>
                <a:ext cx="700615" cy="229956"/>
                <a:chOff x="760658" y="4803874"/>
                <a:chExt cx="700615" cy="229956"/>
              </a:xfrm>
            </p:grpSpPr>
            <p:sp>
              <p:nvSpPr>
                <p:cNvPr id="1048948" name="Google Shape;618;p28"/>
                <p:cNvSpPr/>
                <p:nvPr/>
              </p:nvSpPr>
              <p:spPr>
                <a:xfrm>
                  <a:off x="786186" y="4821355"/>
                  <a:ext cx="283019" cy="200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0" h="2895" extrusionOk="0">
                      <a:moveTo>
                        <a:pt x="0" y="0"/>
                      </a:moveTo>
                      <a:cubicBezTo>
                        <a:pt x="325" y="923"/>
                        <a:pt x="262" y="1898"/>
                        <a:pt x="0" y="2894"/>
                      </a:cubicBezTo>
                      <a:lnTo>
                        <a:pt x="3775" y="2894"/>
                      </a:lnTo>
                      <a:cubicBezTo>
                        <a:pt x="3776" y="2894"/>
                        <a:pt x="3776" y="2894"/>
                        <a:pt x="3777" y="2894"/>
                      </a:cubicBezTo>
                      <a:cubicBezTo>
                        <a:pt x="4079" y="2894"/>
                        <a:pt x="4079" y="0"/>
                        <a:pt x="3775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49" name="Google Shape;619;p28"/>
                <p:cNvSpPr/>
                <p:nvPr/>
              </p:nvSpPr>
              <p:spPr>
                <a:xfrm>
                  <a:off x="781052" y="4812614"/>
                  <a:ext cx="283019" cy="21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0" h="3073" extrusionOk="0">
                      <a:moveTo>
                        <a:pt x="1" y="0"/>
                      </a:moveTo>
                      <a:cubicBezTo>
                        <a:pt x="126" y="294"/>
                        <a:pt x="221" y="598"/>
                        <a:pt x="263" y="913"/>
                      </a:cubicBezTo>
                      <a:cubicBezTo>
                        <a:pt x="1825" y="1122"/>
                        <a:pt x="3000" y="1668"/>
                        <a:pt x="2947" y="2181"/>
                      </a:cubicBezTo>
                      <a:cubicBezTo>
                        <a:pt x="2901" y="2642"/>
                        <a:pt x="1925" y="2932"/>
                        <a:pt x="622" y="2932"/>
                      </a:cubicBezTo>
                      <a:cubicBezTo>
                        <a:pt x="442" y="2932"/>
                        <a:pt x="255" y="2927"/>
                        <a:pt x="64" y="2915"/>
                      </a:cubicBezTo>
                      <a:cubicBezTo>
                        <a:pt x="53" y="2968"/>
                        <a:pt x="32" y="3020"/>
                        <a:pt x="11" y="3073"/>
                      </a:cubicBezTo>
                      <a:lnTo>
                        <a:pt x="3786" y="3073"/>
                      </a:lnTo>
                      <a:cubicBezTo>
                        <a:pt x="4080" y="3073"/>
                        <a:pt x="4080" y="0"/>
                        <a:pt x="3776" y="0"/>
                      </a:cubicBezTo>
                      <a:close/>
                    </a:path>
                  </a:pathLst>
                </a:custGeom>
                <a:solidFill>
                  <a:srgbClr val="E2C1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50" name="Google Shape;620;p28"/>
                <p:cNvSpPr/>
                <p:nvPr/>
              </p:nvSpPr>
              <p:spPr>
                <a:xfrm>
                  <a:off x="989088" y="4803874"/>
                  <a:ext cx="472185" cy="229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3315" extrusionOk="0">
                      <a:moveTo>
                        <a:pt x="137" y="0"/>
                      </a:moveTo>
                      <a:cubicBezTo>
                        <a:pt x="64" y="0"/>
                        <a:pt x="1" y="53"/>
                        <a:pt x="1" y="126"/>
                      </a:cubicBezTo>
                      <a:cubicBezTo>
                        <a:pt x="1" y="200"/>
                        <a:pt x="64" y="252"/>
                        <a:pt x="137" y="252"/>
                      </a:cubicBezTo>
                      <a:lnTo>
                        <a:pt x="284" y="252"/>
                      </a:lnTo>
                      <a:cubicBezTo>
                        <a:pt x="693" y="252"/>
                        <a:pt x="693" y="3062"/>
                        <a:pt x="284" y="3062"/>
                      </a:cubicBezTo>
                      <a:lnTo>
                        <a:pt x="137" y="3062"/>
                      </a:lnTo>
                      <a:cubicBezTo>
                        <a:pt x="64" y="3062"/>
                        <a:pt x="1" y="3115"/>
                        <a:pt x="1" y="3188"/>
                      </a:cubicBezTo>
                      <a:cubicBezTo>
                        <a:pt x="1" y="3262"/>
                        <a:pt x="64" y="3314"/>
                        <a:pt x="137" y="3314"/>
                      </a:cubicBezTo>
                      <a:lnTo>
                        <a:pt x="5737" y="3314"/>
                      </a:lnTo>
                      <a:cubicBezTo>
                        <a:pt x="6806" y="3304"/>
                        <a:pt x="6806" y="0"/>
                        <a:pt x="573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51" name="Google Shape;621;p28"/>
                <p:cNvSpPr/>
                <p:nvPr/>
              </p:nvSpPr>
              <p:spPr>
                <a:xfrm>
                  <a:off x="761421" y="5016280"/>
                  <a:ext cx="270672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2" h="253" extrusionOk="0">
                      <a:moveTo>
                        <a:pt x="105" y="0"/>
                      </a:moveTo>
                      <a:cubicBezTo>
                        <a:pt x="42" y="0"/>
                        <a:pt x="0" y="63"/>
                        <a:pt x="11" y="126"/>
                      </a:cubicBezTo>
                      <a:cubicBezTo>
                        <a:pt x="0" y="189"/>
                        <a:pt x="42" y="242"/>
                        <a:pt x="105" y="252"/>
                      </a:cubicBezTo>
                      <a:lnTo>
                        <a:pt x="3901" y="252"/>
                      </a:lnTo>
                      <a:lnTo>
                        <a:pt x="39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52" name="Google Shape;622;p28"/>
                <p:cNvSpPr/>
                <p:nvPr/>
              </p:nvSpPr>
              <p:spPr>
                <a:xfrm>
                  <a:off x="760658" y="4803874"/>
                  <a:ext cx="483838" cy="14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5" h="2161" extrusionOk="0">
                      <a:moveTo>
                        <a:pt x="116" y="0"/>
                      </a:moveTo>
                      <a:cubicBezTo>
                        <a:pt x="1" y="42"/>
                        <a:pt x="1" y="210"/>
                        <a:pt x="116" y="252"/>
                      </a:cubicBezTo>
                      <a:lnTo>
                        <a:pt x="3577" y="252"/>
                      </a:lnTo>
                      <a:cubicBezTo>
                        <a:pt x="3828" y="252"/>
                        <a:pt x="3933" y="1343"/>
                        <a:pt x="3870" y="2161"/>
                      </a:cubicBezTo>
                      <a:cubicBezTo>
                        <a:pt x="5045" y="1888"/>
                        <a:pt x="6094" y="1206"/>
                        <a:pt x="6807" y="231"/>
                      </a:cubicBezTo>
                      <a:cubicBezTo>
                        <a:pt x="6870" y="158"/>
                        <a:pt x="6922" y="74"/>
                        <a:pt x="697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53" name="Google Shape;623;p28"/>
                <p:cNvSpPr/>
                <p:nvPr/>
              </p:nvSpPr>
              <p:spPr>
                <a:xfrm>
                  <a:off x="1072053" y="4857704"/>
                  <a:ext cx="48072" cy="122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1763" extrusionOk="0">
                      <a:moveTo>
                        <a:pt x="0" y="0"/>
                      </a:moveTo>
                      <a:cubicBezTo>
                        <a:pt x="84" y="0"/>
                        <a:pt x="84" y="1762"/>
                        <a:pt x="0" y="1762"/>
                      </a:cubicBezTo>
                      <a:lnTo>
                        <a:pt x="598" y="1762"/>
                      </a:lnTo>
                      <a:cubicBezTo>
                        <a:pt x="692" y="1762"/>
                        <a:pt x="692" y="0"/>
                        <a:pt x="598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54" name="Google Shape;624;p28"/>
                <p:cNvSpPr/>
                <p:nvPr/>
              </p:nvSpPr>
              <p:spPr>
                <a:xfrm>
                  <a:off x="1138230" y="4878792"/>
                  <a:ext cx="31354" cy="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1154" extrusionOk="0">
                      <a:moveTo>
                        <a:pt x="0" y="0"/>
                      </a:moveTo>
                      <a:cubicBezTo>
                        <a:pt x="53" y="0"/>
                        <a:pt x="53" y="1154"/>
                        <a:pt x="0" y="1154"/>
                      </a:cubicBezTo>
                      <a:lnTo>
                        <a:pt x="388" y="1154"/>
                      </a:lnTo>
                      <a:cubicBezTo>
                        <a:pt x="451" y="1154"/>
                        <a:pt x="451" y="0"/>
                        <a:pt x="388" y="0"/>
                      </a:cubicBezTo>
                      <a:close/>
                    </a:path>
                  </a:pathLst>
                </a:custGeom>
                <a:solidFill>
                  <a:srgbClr val="F4E4B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11" name="Google Shape;1257;p4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Tampak Dalam Perpustakaan </a:t>
            </a:r>
            <a:endParaRPr lang="zh-CN" altLang="en-US"/>
          </a:p>
        </p:txBody>
      </p:sp>
      <p:pic>
        <p:nvPicPr>
          <p:cNvPr id="2097154" name="Picture 209715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40946" y="1363835"/>
            <a:ext cx="2343164" cy="1757372"/>
          </a:xfrm>
          <a:prstGeom prst="rect">
            <a:avLst/>
          </a:prstGeom>
        </p:spPr>
      </p:pic>
      <p:pic>
        <p:nvPicPr>
          <p:cNvPr id="2097155" name="Picture 2097154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01532" y="2426626"/>
            <a:ext cx="1670468" cy="2227293"/>
          </a:xfrm>
          <a:prstGeom prst="rect">
            <a:avLst/>
          </a:prstGeom>
        </p:spPr>
      </p:pic>
      <p:pic>
        <p:nvPicPr>
          <p:cNvPr id="2097156" name="Picture 2097155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405500"/>
            <a:ext cx="2232056" cy="1674043"/>
          </a:xfrm>
          <a:prstGeom prst="rect">
            <a:avLst/>
          </a:prstGeom>
        </p:spPr>
      </p:pic>
      <p:pic>
        <p:nvPicPr>
          <p:cNvPr id="2097157" name="Picture 2097156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498413" y="3071431"/>
            <a:ext cx="2109988" cy="15824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1715;p48"/>
          <p:cNvGrpSpPr/>
          <p:nvPr/>
        </p:nvGrpSpPr>
        <p:grpSpPr>
          <a:xfrm>
            <a:off x="1422012" y="1429282"/>
            <a:ext cx="6953751" cy="3063603"/>
            <a:chOff x="1424989" y="1394247"/>
            <a:chExt cx="6953751" cy="3063603"/>
          </a:xfrm>
        </p:grpSpPr>
        <p:grpSp>
          <p:nvGrpSpPr>
            <p:cNvPr id="258" name="Google Shape;1716;p48"/>
            <p:cNvGrpSpPr/>
            <p:nvPr/>
          </p:nvGrpSpPr>
          <p:grpSpPr>
            <a:xfrm>
              <a:off x="4937617" y="1394247"/>
              <a:ext cx="3441123" cy="3063603"/>
              <a:chOff x="1069930" y="3736012"/>
              <a:chExt cx="882090" cy="785318"/>
            </a:xfrm>
          </p:grpSpPr>
          <p:grpSp>
            <p:nvGrpSpPr>
              <p:cNvPr id="259" name="Google Shape;1717;p48"/>
              <p:cNvGrpSpPr/>
              <p:nvPr/>
            </p:nvGrpSpPr>
            <p:grpSpPr>
              <a:xfrm flipH="1">
                <a:off x="1069930" y="4119687"/>
                <a:ext cx="795165" cy="401643"/>
                <a:chOff x="760658" y="4632187"/>
                <a:chExt cx="795165" cy="401643"/>
              </a:xfrm>
            </p:grpSpPr>
            <p:sp>
              <p:nvSpPr>
                <p:cNvPr id="1049673" name="Google Shape;1718;p48"/>
                <p:cNvSpPr/>
                <p:nvPr/>
              </p:nvSpPr>
              <p:spPr>
                <a:xfrm>
                  <a:off x="932345" y="4784242"/>
                  <a:ext cx="301263" cy="21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05" extrusionOk="0">
                      <a:moveTo>
                        <a:pt x="85" y="0"/>
                      </a:moveTo>
                      <a:cubicBezTo>
                        <a:pt x="43" y="0"/>
                        <a:pt x="1" y="63"/>
                        <a:pt x="1" y="147"/>
                      </a:cubicBezTo>
                      <a:cubicBezTo>
                        <a:pt x="1" y="231"/>
                        <a:pt x="43" y="304"/>
                        <a:pt x="85" y="304"/>
                      </a:cubicBezTo>
                      <a:lnTo>
                        <a:pt x="4342" y="304"/>
                      </a:lnTo>
                      <a:lnTo>
                        <a:pt x="4342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0" name="Google Shape;1719;p48"/>
                <p:cNvGrpSpPr/>
                <p:nvPr/>
              </p:nvGrpSpPr>
              <p:grpSpPr>
                <a:xfrm>
                  <a:off x="932345" y="4632187"/>
                  <a:ext cx="623479" cy="173211"/>
                  <a:chOff x="932345" y="4632187"/>
                  <a:chExt cx="623479" cy="173211"/>
                </a:xfrm>
              </p:grpSpPr>
              <p:sp>
                <p:nvSpPr>
                  <p:cNvPr id="1049674" name="Google Shape;1720;p48"/>
                  <p:cNvSpPr/>
                  <p:nvPr/>
                </p:nvSpPr>
                <p:spPr>
                  <a:xfrm>
                    <a:off x="949826" y="4642384"/>
                    <a:ext cx="312847" cy="15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10" h="2213" extrusionOk="0">
                        <a:moveTo>
                          <a:pt x="0" y="0"/>
                        </a:moveTo>
                        <a:cubicBezTo>
                          <a:pt x="483" y="588"/>
                          <a:pt x="462" y="1657"/>
                          <a:pt x="0" y="2213"/>
                        </a:cubicBezTo>
                        <a:lnTo>
                          <a:pt x="4237" y="2213"/>
                        </a:lnTo>
                        <a:cubicBezTo>
                          <a:pt x="4510" y="2213"/>
                          <a:pt x="4510" y="0"/>
                          <a:pt x="423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75" name="Google Shape;1721;p48"/>
                  <p:cNvSpPr/>
                  <p:nvPr/>
                </p:nvSpPr>
                <p:spPr>
                  <a:xfrm>
                    <a:off x="1194974" y="4632187"/>
                    <a:ext cx="360850" cy="1732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02" h="2497" extrusionOk="0">
                        <a:moveTo>
                          <a:pt x="126" y="1"/>
                        </a:moveTo>
                        <a:cubicBezTo>
                          <a:pt x="53" y="1"/>
                          <a:pt x="0" y="74"/>
                          <a:pt x="11" y="147"/>
                        </a:cubicBezTo>
                        <a:cubicBezTo>
                          <a:pt x="0" y="221"/>
                          <a:pt x="53" y="284"/>
                          <a:pt x="126" y="294"/>
                        </a:cubicBezTo>
                        <a:lnTo>
                          <a:pt x="262" y="294"/>
                        </a:lnTo>
                        <a:cubicBezTo>
                          <a:pt x="619" y="294"/>
                          <a:pt x="619" y="2192"/>
                          <a:pt x="262" y="2192"/>
                        </a:cubicBezTo>
                        <a:lnTo>
                          <a:pt x="126" y="2192"/>
                        </a:lnTo>
                        <a:cubicBezTo>
                          <a:pt x="53" y="2203"/>
                          <a:pt x="0" y="2266"/>
                          <a:pt x="11" y="2339"/>
                        </a:cubicBezTo>
                        <a:cubicBezTo>
                          <a:pt x="0" y="2412"/>
                          <a:pt x="53" y="2486"/>
                          <a:pt x="126" y="2496"/>
                        </a:cubicBezTo>
                        <a:lnTo>
                          <a:pt x="4258" y="2496"/>
                        </a:lnTo>
                        <a:cubicBezTo>
                          <a:pt x="5202" y="2496"/>
                          <a:pt x="5202" y="1"/>
                          <a:pt x="424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76" name="Google Shape;1722;p48"/>
                  <p:cNvSpPr/>
                  <p:nvPr/>
                </p:nvSpPr>
                <p:spPr>
                  <a:xfrm>
                    <a:off x="932345" y="4632187"/>
                    <a:ext cx="301263" cy="204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3" h="295" extrusionOk="0">
                        <a:moveTo>
                          <a:pt x="85" y="1"/>
                        </a:moveTo>
                        <a:cubicBezTo>
                          <a:pt x="43" y="1"/>
                          <a:pt x="1" y="63"/>
                          <a:pt x="1" y="147"/>
                        </a:cubicBezTo>
                        <a:cubicBezTo>
                          <a:pt x="1" y="231"/>
                          <a:pt x="43" y="294"/>
                          <a:pt x="85" y="294"/>
                        </a:cubicBezTo>
                        <a:lnTo>
                          <a:pt x="4342" y="294"/>
                        </a:lnTo>
                        <a:lnTo>
                          <a:pt x="4342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77" name="Google Shape;1723;p48"/>
                  <p:cNvSpPr/>
                  <p:nvPr/>
                </p:nvSpPr>
                <p:spPr>
                  <a:xfrm>
                    <a:off x="963630" y="4696214"/>
                    <a:ext cx="211016" cy="79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" h="1150" extrusionOk="0">
                        <a:moveTo>
                          <a:pt x="127" y="0"/>
                        </a:moveTo>
                        <a:cubicBezTo>
                          <a:pt x="189" y="367"/>
                          <a:pt x="147" y="745"/>
                          <a:pt x="1" y="1091"/>
                        </a:cubicBezTo>
                        <a:lnTo>
                          <a:pt x="231" y="1112"/>
                        </a:lnTo>
                        <a:cubicBezTo>
                          <a:pt x="570" y="1138"/>
                          <a:pt x="896" y="1150"/>
                          <a:pt x="1197" y="1150"/>
                        </a:cubicBezTo>
                        <a:cubicBezTo>
                          <a:pt x="2247" y="1150"/>
                          <a:pt x="3004" y="1002"/>
                          <a:pt x="3021" y="766"/>
                        </a:cubicBezTo>
                        <a:cubicBezTo>
                          <a:pt x="3042" y="462"/>
                          <a:pt x="1836" y="126"/>
                          <a:pt x="315" y="11"/>
                        </a:cubicBezTo>
                        <a:lnTo>
                          <a:pt x="127" y="0"/>
                        </a:lnTo>
                        <a:close/>
                      </a:path>
                    </a:pathLst>
                  </a:custGeom>
                  <a:solidFill>
                    <a:srgbClr val="FFFCF7">
                      <a:alpha val="195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78" name="Google Shape;1724;p48"/>
                  <p:cNvSpPr/>
                  <p:nvPr/>
                </p:nvSpPr>
                <p:spPr>
                  <a:xfrm>
                    <a:off x="1043681" y="4671449"/>
                    <a:ext cx="157187" cy="66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6" h="96" extrusionOk="0">
                        <a:moveTo>
                          <a:pt x="1133" y="1"/>
                        </a:moveTo>
                        <a:cubicBezTo>
                          <a:pt x="504" y="1"/>
                          <a:pt x="0" y="22"/>
                          <a:pt x="0" y="53"/>
                        </a:cubicBezTo>
                        <a:cubicBezTo>
                          <a:pt x="0" y="74"/>
                          <a:pt x="504" y="95"/>
                          <a:pt x="1133" y="95"/>
                        </a:cubicBezTo>
                        <a:cubicBezTo>
                          <a:pt x="1751" y="95"/>
                          <a:pt x="2265" y="74"/>
                          <a:pt x="2265" y="53"/>
                        </a:cubicBezTo>
                        <a:cubicBezTo>
                          <a:pt x="2265" y="22"/>
                          <a:pt x="1751" y="1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79" name="Google Shape;1725;p48"/>
                  <p:cNvSpPr/>
                  <p:nvPr/>
                </p:nvSpPr>
                <p:spPr>
                  <a:xfrm>
                    <a:off x="1008026" y="4730413"/>
                    <a:ext cx="203039" cy="4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27" h="64" extrusionOk="0">
                        <a:moveTo>
                          <a:pt x="1458" y="0"/>
                        </a:moveTo>
                        <a:cubicBezTo>
                          <a:pt x="650" y="0"/>
                          <a:pt x="0" y="11"/>
                          <a:pt x="0" y="32"/>
                        </a:cubicBezTo>
                        <a:cubicBezTo>
                          <a:pt x="0" y="42"/>
                          <a:pt x="650" y="63"/>
                          <a:pt x="1458" y="63"/>
                        </a:cubicBezTo>
                        <a:cubicBezTo>
                          <a:pt x="2265" y="63"/>
                          <a:pt x="2926" y="42"/>
                          <a:pt x="2926" y="32"/>
                        </a:cubicBezTo>
                        <a:cubicBezTo>
                          <a:pt x="2926" y="11"/>
                          <a:pt x="2265" y="0"/>
                          <a:pt x="145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49680" name="Google Shape;1726;p48"/>
                <p:cNvSpPr/>
                <p:nvPr/>
              </p:nvSpPr>
              <p:spPr>
                <a:xfrm>
                  <a:off x="760658" y="4803874"/>
                  <a:ext cx="271435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3" h="253" extrusionOk="0">
                      <a:moveTo>
                        <a:pt x="116" y="0"/>
                      </a:moveTo>
                      <a:cubicBezTo>
                        <a:pt x="1" y="42"/>
                        <a:pt x="1" y="210"/>
                        <a:pt x="116" y="252"/>
                      </a:cubicBezTo>
                      <a:lnTo>
                        <a:pt x="3912" y="252"/>
                      </a:lnTo>
                      <a:lnTo>
                        <a:pt x="3912" y="0"/>
                      </a:lnTo>
                      <a:close/>
                    </a:path>
                  </a:pathLst>
                </a:custGeom>
                <a:solidFill>
                  <a:srgbClr val="D8844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1" name="Google Shape;1727;p48"/>
                <p:cNvGrpSpPr/>
                <p:nvPr/>
              </p:nvGrpSpPr>
              <p:grpSpPr>
                <a:xfrm>
                  <a:off x="760658" y="4803874"/>
                  <a:ext cx="700615" cy="229956"/>
                  <a:chOff x="760658" y="4803874"/>
                  <a:chExt cx="700615" cy="229956"/>
                </a:xfrm>
              </p:grpSpPr>
              <p:sp>
                <p:nvSpPr>
                  <p:cNvPr id="1049681" name="Google Shape;1728;p48"/>
                  <p:cNvSpPr/>
                  <p:nvPr/>
                </p:nvSpPr>
                <p:spPr>
                  <a:xfrm>
                    <a:off x="786186" y="4821355"/>
                    <a:ext cx="283019" cy="200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80" h="2895" extrusionOk="0">
                        <a:moveTo>
                          <a:pt x="0" y="0"/>
                        </a:moveTo>
                        <a:cubicBezTo>
                          <a:pt x="325" y="923"/>
                          <a:pt x="262" y="1898"/>
                          <a:pt x="0" y="2894"/>
                        </a:cubicBezTo>
                        <a:lnTo>
                          <a:pt x="3775" y="2894"/>
                        </a:lnTo>
                        <a:cubicBezTo>
                          <a:pt x="3776" y="2894"/>
                          <a:pt x="3776" y="2894"/>
                          <a:pt x="3777" y="2894"/>
                        </a:cubicBezTo>
                        <a:cubicBezTo>
                          <a:pt x="4079" y="2894"/>
                          <a:pt x="4079" y="0"/>
                          <a:pt x="37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82" name="Google Shape;1729;p48"/>
                  <p:cNvSpPr/>
                  <p:nvPr/>
                </p:nvSpPr>
                <p:spPr>
                  <a:xfrm>
                    <a:off x="781052" y="4812614"/>
                    <a:ext cx="283019" cy="213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80" h="3073" extrusionOk="0">
                        <a:moveTo>
                          <a:pt x="1" y="0"/>
                        </a:moveTo>
                        <a:cubicBezTo>
                          <a:pt x="126" y="294"/>
                          <a:pt x="221" y="598"/>
                          <a:pt x="263" y="913"/>
                        </a:cubicBezTo>
                        <a:cubicBezTo>
                          <a:pt x="1825" y="1122"/>
                          <a:pt x="3000" y="1668"/>
                          <a:pt x="2947" y="2181"/>
                        </a:cubicBezTo>
                        <a:cubicBezTo>
                          <a:pt x="2901" y="2642"/>
                          <a:pt x="1925" y="2932"/>
                          <a:pt x="622" y="2932"/>
                        </a:cubicBezTo>
                        <a:cubicBezTo>
                          <a:pt x="442" y="2932"/>
                          <a:pt x="255" y="2927"/>
                          <a:pt x="64" y="2915"/>
                        </a:cubicBezTo>
                        <a:cubicBezTo>
                          <a:pt x="53" y="2968"/>
                          <a:pt x="32" y="3020"/>
                          <a:pt x="11" y="3073"/>
                        </a:cubicBezTo>
                        <a:lnTo>
                          <a:pt x="3786" y="3073"/>
                        </a:lnTo>
                        <a:cubicBezTo>
                          <a:pt x="4080" y="3073"/>
                          <a:pt x="4080" y="0"/>
                          <a:pt x="3776" y="0"/>
                        </a:cubicBezTo>
                        <a:close/>
                      </a:path>
                    </a:pathLst>
                  </a:custGeom>
                  <a:solidFill>
                    <a:srgbClr val="FFFCF7">
                      <a:alpha val="195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83" name="Google Shape;1730;p48"/>
                  <p:cNvSpPr/>
                  <p:nvPr/>
                </p:nvSpPr>
                <p:spPr>
                  <a:xfrm>
                    <a:off x="989088" y="4803874"/>
                    <a:ext cx="472185" cy="2299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07" h="3315" extrusionOk="0">
                        <a:moveTo>
                          <a:pt x="137" y="0"/>
                        </a:moveTo>
                        <a:cubicBezTo>
                          <a:pt x="64" y="0"/>
                          <a:pt x="1" y="53"/>
                          <a:pt x="1" y="126"/>
                        </a:cubicBezTo>
                        <a:cubicBezTo>
                          <a:pt x="1" y="200"/>
                          <a:pt x="64" y="252"/>
                          <a:pt x="137" y="252"/>
                        </a:cubicBezTo>
                        <a:lnTo>
                          <a:pt x="284" y="252"/>
                        </a:lnTo>
                        <a:cubicBezTo>
                          <a:pt x="693" y="252"/>
                          <a:pt x="693" y="3062"/>
                          <a:pt x="284" y="3062"/>
                        </a:cubicBezTo>
                        <a:lnTo>
                          <a:pt x="137" y="3062"/>
                        </a:lnTo>
                        <a:cubicBezTo>
                          <a:pt x="64" y="3062"/>
                          <a:pt x="1" y="3115"/>
                          <a:pt x="1" y="3188"/>
                        </a:cubicBezTo>
                        <a:cubicBezTo>
                          <a:pt x="1" y="3262"/>
                          <a:pt x="64" y="3314"/>
                          <a:pt x="137" y="3314"/>
                        </a:cubicBezTo>
                        <a:lnTo>
                          <a:pt x="5737" y="3314"/>
                        </a:lnTo>
                        <a:cubicBezTo>
                          <a:pt x="6806" y="3304"/>
                          <a:pt x="6806" y="0"/>
                          <a:pt x="573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84" name="Google Shape;1731;p48"/>
                  <p:cNvSpPr/>
                  <p:nvPr/>
                </p:nvSpPr>
                <p:spPr>
                  <a:xfrm>
                    <a:off x="761421" y="5016280"/>
                    <a:ext cx="270672" cy="17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2" h="253" extrusionOk="0">
                        <a:moveTo>
                          <a:pt x="105" y="0"/>
                        </a:moveTo>
                        <a:cubicBezTo>
                          <a:pt x="42" y="0"/>
                          <a:pt x="0" y="63"/>
                          <a:pt x="11" y="126"/>
                        </a:cubicBezTo>
                        <a:cubicBezTo>
                          <a:pt x="0" y="189"/>
                          <a:pt x="42" y="242"/>
                          <a:pt x="105" y="252"/>
                        </a:cubicBezTo>
                        <a:lnTo>
                          <a:pt x="3901" y="252"/>
                        </a:lnTo>
                        <a:lnTo>
                          <a:pt x="390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85" name="Google Shape;1732;p48"/>
                  <p:cNvSpPr/>
                  <p:nvPr/>
                </p:nvSpPr>
                <p:spPr>
                  <a:xfrm>
                    <a:off x="760658" y="4803874"/>
                    <a:ext cx="483838" cy="1499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75" h="2161" extrusionOk="0">
                        <a:moveTo>
                          <a:pt x="116" y="0"/>
                        </a:moveTo>
                        <a:cubicBezTo>
                          <a:pt x="1" y="42"/>
                          <a:pt x="1" y="210"/>
                          <a:pt x="116" y="252"/>
                        </a:cubicBezTo>
                        <a:lnTo>
                          <a:pt x="3577" y="252"/>
                        </a:lnTo>
                        <a:cubicBezTo>
                          <a:pt x="3828" y="252"/>
                          <a:pt x="3933" y="1343"/>
                          <a:pt x="3870" y="2161"/>
                        </a:cubicBezTo>
                        <a:cubicBezTo>
                          <a:pt x="5045" y="1888"/>
                          <a:pt x="6094" y="1206"/>
                          <a:pt x="6807" y="231"/>
                        </a:cubicBezTo>
                        <a:cubicBezTo>
                          <a:pt x="6870" y="158"/>
                          <a:pt x="6922" y="74"/>
                          <a:pt x="697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86" name="Google Shape;1733;p48"/>
                  <p:cNvSpPr/>
                  <p:nvPr/>
                </p:nvSpPr>
                <p:spPr>
                  <a:xfrm>
                    <a:off x="1072053" y="4857704"/>
                    <a:ext cx="48072" cy="1222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3" h="1763" extrusionOk="0">
                        <a:moveTo>
                          <a:pt x="0" y="0"/>
                        </a:moveTo>
                        <a:cubicBezTo>
                          <a:pt x="84" y="0"/>
                          <a:pt x="84" y="1762"/>
                          <a:pt x="0" y="1762"/>
                        </a:cubicBezTo>
                        <a:lnTo>
                          <a:pt x="598" y="1762"/>
                        </a:lnTo>
                        <a:cubicBezTo>
                          <a:pt x="692" y="1762"/>
                          <a:pt x="692" y="0"/>
                          <a:pt x="598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87" name="Google Shape;1734;p48"/>
                  <p:cNvSpPr/>
                  <p:nvPr/>
                </p:nvSpPr>
                <p:spPr>
                  <a:xfrm>
                    <a:off x="1138230" y="4878792"/>
                    <a:ext cx="31354" cy="80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" h="1154" extrusionOk="0">
                        <a:moveTo>
                          <a:pt x="0" y="0"/>
                        </a:moveTo>
                        <a:cubicBezTo>
                          <a:pt x="53" y="0"/>
                          <a:pt x="53" y="1154"/>
                          <a:pt x="0" y="1154"/>
                        </a:cubicBezTo>
                        <a:lnTo>
                          <a:pt x="388" y="1154"/>
                        </a:lnTo>
                        <a:cubicBezTo>
                          <a:pt x="451" y="1154"/>
                          <a:pt x="451" y="0"/>
                          <a:pt x="388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62" name="Google Shape;1735;p48"/>
              <p:cNvGrpSpPr/>
              <p:nvPr/>
            </p:nvGrpSpPr>
            <p:grpSpPr>
              <a:xfrm flipH="1">
                <a:off x="1156855" y="3736012"/>
                <a:ext cx="795165" cy="401643"/>
                <a:chOff x="760658" y="4632187"/>
                <a:chExt cx="795165" cy="401643"/>
              </a:xfrm>
            </p:grpSpPr>
            <p:sp>
              <p:nvSpPr>
                <p:cNvPr id="1049688" name="Google Shape;1736;p48"/>
                <p:cNvSpPr/>
                <p:nvPr/>
              </p:nvSpPr>
              <p:spPr>
                <a:xfrm>
                  <a:off x="932345" y="4784242"/>
                  <a:ext cx="301263" cy="21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05" extrusionOk="0">
                      <a:moveTo>
                        <a:pt x="85" y="0"/>
                      </a:moveTo>
                      <a:cubicBezTo>
                        <a:pt x="43" y="0"/>
                        <a:pt x="1" y="63"/>
                        <a:pt x="1" y="147"/>
                      </a:cubicBezTo>
                      <a:cubicBezTo>
                        <a:pt x="1" y="231"/>
                        <a:pt x="43" y="304"/>
                        <a:pt x="85" y="304"/>
                      </a:cubicBezTo>
                      <a:lnTo>
                        <a:pt x="4342" y="304"/>
                      </a:lnTo>
                      <a:lnTo>
                        <a:pt x="434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3" name="Google Shape;1737;p48"/>
                <p:cNvGrpSpPr/>
                <p:nvPr/>
              </p:nvGrpSpPr>
              <p:grpSpPr>
                <a:xfrm>
                  <a:off x="932345" y="4632187"/>
                  <a:ext cx="623479" cy="173211"/>
                  <a:chOff x="932345" y="4632187"/>
                  <a:chExt cx="623479" cy="173211"/>
                </a:xfrm>
              </p:grpSpPr>
              <p:sp>
                <p:nvSpPr>
                  <p:cNvPr id="1049689" name="Google Shape;1738;p48"/>
                  <p:cNvSpPr/>
                  <p:nvPr/>
                </p:nvSpPr>
                <p:spPr>
                  <a:xfrm>
                    <a:off x="949826" y="4642384"/>
                    <a:ext cx="312847" cy="15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10" h="2213" extrusionOk="0">
                        <a:moveTo>
                          <a:pt x="0" y="0"/>
                        </a:moveTo>
                        <a:cubicBezTo>
                          <a:pt x="483" y="588"/>
                          <a:pt x="462" y="1657"/>
                          <a:pt x="0" y="2213"/>
                        </a:cubicBezTo>
                        <a:lnTo>
                          <a:pt x="4237" y="2213"/>
                        </a:lnTo>
                        <a:cubicBezTo>
                          <a:pt x="4510" y="2213"/>
                          <a:pt x="4510" y="0"/>
                          <a:pt x="423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90" name="Google Shape;1739;p48"/>
                  <p:cNvSpPr/>
                  <p:nvPr/>
                </p:nvSpPr>
                <p:spPr>
                  <a:xfrm>
                    <a:off x="1194974" y="4632187"/>
                    <a:ext cx="360850" cy="1732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02" h="2497" extrusionOk="0">
                        <a:moveTo>
                          <a:pt x="126" y="1"/>
                        </a:moveTo>
                        <a:cubicBezTo>
                          <a:pt x="53" y="1"/>
                          <a:pt x="0" y="74"/>
                          <a:pt x="11" y="147"/>
                        </a:cubicBezTo>
                        <a:cubicBezTo>
                          <a:pt x="0" y="221"/>
                          <a:pt x="53" y="284"/>
                          <a:pt x="126" y="294"/>
                        </a:cubicBezTo>
                        <a:lnTo>
                          <a:pt x="262" y="294"/>
                        </a:lnTo>
                        <a:cubicBezTo>
                          <a:pt x="619" y="294"/>
                          <a:pt x="619" y="2192"/>
                          <a:pt x="262" y="2192"/>
                        </a:cubicBezTo>
                        <a:lnTo>
                          <a:pt x="126" y="2192"/>
                        </a:lnTo>
                        <a:cubicBezTo>
                          <a:pt x="53" y="2203"/>
                          <a:pt x="0" y="2266"/>
                          <a:pt x="11" y="2339"/>
                        </a:cubicBezTo>
                        <a:cubicBezTo>
                          <a:pt x="0" y="2412"/>
                          <a:pt x="53" y="2486"/>
                          <a:pt x="126" y="2496"/>
                        </a:cubicBezTo>
                        <a:lnTo>
                          <a:pt x="4258" y="2496"/>
                        </a:lnTo>
                        <a:cubicBezTo>
                          <a:pt x="5202" y="2496"/>
                          <a:pt x="5202" y="1"/>
                          <a:pt x="424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91" name="Google Shape;1740;p48"/>
                  <p:cNvSpPr/>
                  <p:nvPr/>
                </p:nvSpPr>
                <p:spPr>
                  <a:xfrm>
                    <a:off x="932345" y="4632187"/>
                    <a:ext cx="301263" cy="204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3" h="295" extrusionOk="0">
                        <a:moveTo>
                          <a:pt x="85" y="1"/>
                        </a:moveTo>
                        <a:cubicBezTo>
                          <a:pt x="43" y="1"/>
                          <a:pt x="1" y="63"/>
                          <a:pt x="1" y="147"/>
                        </a:cubicBezTo>
                        <a:cubicBezTo>
                          <a:pt x="1" y="231"/>
                          <a:pt x="43" y="294"/>
                          <a:pt x="85" y="294"/>
                        </a:cubicBezTo>
                        <a:lnTo>
                          <a:pt x="4342" y="294"/>
                        </a:lnTo>
                        <a:lnTo>
                          <a:pt x="4342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92" name="Google Shape;1741;p48"/>
                  <p:cNvSpPr/>
                  <p:nvPr/>
                </p:nvSpPr>
                <p:spPr>
                  <a:xfrm>
                    <a:off x="963630" y="4696214"/>
                    <a:ext cx="211016" cy="79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" h="1150" extrusionOk="0">
                        <a:moveTo>
                          <a:pt x="127" y="0"/>
                        </a:moveTo>
                        <a:cubicBezTo>
                          <a:pt x="189" y="367"/>
                          <a:pt x="147" y="745"/>
                          <a:pt x="1" y="1091"/>
                        </a:cubicBezTo>
                        <a:lnTo>
                          <a:pt x="231" y="1112"/>
                        </a:lnTo>
                        <a:cubicBezTo>
                          <a:pt x="570" y="1138"/>
                          <a:pt x="896" y="1150"/>
                          <a:pt x="1197" y="1150"/>
                        </a:cubicBezTo>
                        <a:cubicBezTo>
                          <a:pt x="2247" y="1150"/>
                          <a:pt x="3004" y="1002"/>
                          <a:pt x="3021" y="766"/>
                        </a:cubicBezTo>
                        <a:cubicBezTo>
                          <a:pt x="3042" y="462"/>
                          <a:pt x="1836" y="126"/>
                          <a:pt x="315" y="11"/>
                        </a:cubicBezTo>
                        <a:lnTo>
                          <a:pt x="127" y="0"/>
                        </a:lnTo>
                        <a:close/>
                      </a:path>
                    </a:pathLst>
                  </a:custGeom>
                  <a:solidFill>
                    <a:srgbClr val="FFFCF7">
                      <a:alpha val="195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93" name="Google Shape;1742;p48"/>
                  <p:cNvSpPr/>
                  <p:nvPr/>
                </p:nvSpPr>
                <p:spPr>
                  <a:xfrm>
                    <a:off x="1043681" y="4671449"/>
                    <a:ext cx="157187" cy="66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6" h="96" extrusionOk="0">
                        <a:moveTo>
                          <a:pt x="1133" y="1"/>
                        </a:moveTo>
                        <a:cubicBezTo>
                          <a:pt x="504" y="1"/>
                          <a:pt x="0" y="22"/>
                          <a:pt x="0" y="53"/>
                        </a:cubicBezTo>
                        <a:cubicBezTo>
                          <a:pt x="0" y="74"/>
                          <a:pt x="504" y="95"/>
                          <a:pt x="1133" y="95"/>
                        </a:cubicBezTo>
                        <a:cubicBezTo>
                          <a:pt x="1751" y="95"/>
                          <a:pt x="2265" y="74"/>
                          <a:pt x="2265" y="53"/>
                        </a:cubicBezTo>
                        <a:cubicBezTo>
                          <a:pt x="2265" y="22"/>
                          <a:pt x="1751" y="1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94" name="Google Shape;1743;p48"/>
                  <p:cNvSpPr/>
                  <p:nvPr/>
                </p:nvSpPr>
                <p:spPr>
                  <a:xfrm>
                    <a:off x="1008026" y="4730413"/>
                    <a:ext cx="203039" cy="4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27" h="64" extrusionOk="0">
                        <a:moveTo>
                          <a:pt x="1458" y="0"/>
                        </a:moveTo>
                        <a:cubicBezTo>
                          <a:pt x="650" y="0"/>
                          <a:pt x="0" y="11"/>
                          <a:pt x="0" y="32"/>
                        </a:cubicBezTo>
                        <a:cubicBezTo>
                          <a:pt x="0" y="42"/>
                          <a:pt x="650" y="63"/>
                          <a:pt x="1458" y="63"/>
                        </a:cubicBezTo>
                        <a:cubicBezTo>
                          <a:pt x="2265" y="63"/>
                          <a:pt x="2926" y="42"/>
                          <a:pt x="2926" y="32"/>
                        </a:cubicBezTo>
                        <a:cubicBezTo>
                          <a:pt x="2926" y="11"/>
                          <a:pt x="2265" y="0"/>
                          <a:pt x="145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49695" name="Google Shape;1744;p48"/>
                <p:cNvSpPr/>
                <p:nvPr/>
              </p:nvSpPr>
              <p:spPr>
                <a:xfrm>
                  <a:off x="760658" y="4803874"/>
                  <a:ext cx="271435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3" h="253" extrusionOk="0">
                      <a:moveTo>
                        <a:pt x="116" y="0"/>
                      </a:moveTo>
                      <a:cubicBezTo>
                        <a:pt x="1" y="42"/>
                        <a:pt x="1" y="210"/>
                        <a:pt x="116" y="252"/>
                      </a:cubicBezTo>
                      <a:lnTo>
                        <a:pt x="3912" y="252"/>
                      </a:lnTo>
                      <a:lnTo>
                        <a:pt x="3912" y="0"/>
                      </a:lnTo>
                      <a:close/>
                    </a:path>
                  </a:pathLst>
                </a:custGeom>
                <a:solidFill>
                  <a:srgbClr val="D8844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4" name="Google Shape;1745;p48"/>
                <p:cNvGrpSpPr/>
                <p:nvPr/>
              </p:nvGrpSpPr>
              <p:grpSpPr>
                <a:xfrm>
                  <a:off x="760658" y="4803874"/>
                  <a:ext cx="700615" cy="229956"/>
                  <a:chOff x="760658" y="4803874"/>
                  <a:chExt cx="700615" cy="229956"/>
                </a:xfrm>
              </p:grpSpPr>
              <p:sp>
                <p:nvSpPr>
                  <p:cNvPr id="1049696" name="Google Shape;1746;p48"/>
                  <p:cNvSpPr/>
                  <p:nvPr/>
                </p:nvSpPr>
                <p:spPr>
                  <a:xfrm>
                    <a:off x="786186" y="4821355"/>
                    <a:ext cx="283019" cy="200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80" h="2895" extrusionOk="0">
                        <a:moveTo>
                          <a:pt x="0" y="0"/>
                        </a:moveTo>
                        <a:cubicBezTo>
                          <a:pt x="325" y="923"/>
                          <a:pt x="262" y="1898"/>
                          <a:pt x="0" y="2894"/>
                        </a:cubicBezTo>
                        <a:lnTo>
                          <a:pt x="3775" y="2894"/>
                        </a:lnTo>
                        <a:cubicBezTo>
                          <a:pt x="3776" y="2894"/>
                          <a:pt x="3776" y="2894"/>
                          <a:pt x="3777" y="2894"/>
                        </a:cubicBezTo>
                        <a:cubicBezTo>
                          <a:pt x="4079" y="2894"/>
                          <a:pt x="4079" y="0"/>
                          <a:pt x="37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97" name="Google Shape;1747;p48"/>
                  <p:cNvSpPr/>
                  <p:nvPr/>
                </p:nvSpPr>
                <p:spPr>
                  <a:xfrm>
                    <a:off x="781052" y="4812614"/>
                    <a:ext cx="283019" cy="213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80" h="3073" extrusionOk="0">
                        <a:moveTo>
                          <a:pt x="1" y="0"/>
                        </a:moveTo>
                        <a:cubicBezTo>
                          <a:pt x="126" y="294"/>
                          <a:pt x="221" y="598"/>
                          <a:pt x="263" y="913"/>
                        </a:cubicBezTo>
                        <a:cubicBezTo>
                          <a:pt x="1825" y="1122"/>
                          <a:pt x="3000" y="1668"/>
                          <a:pt x="2947" y="2181"/>
                        </a:cubicBezTo>
                        <a:cubicBezTo>
                          <a:pt x="2901" y="2642"/>
                          <a:pt x="1925" y="2932"/>
                          <a:pt x="622" y="2932"/>
                        </a:cubicBezTo>
                        <a:cubicBezTo>
                          <a:pt x="442" y="2932"/>
                          <a:pt x="255" y="2927"/>
                          <a:pt x="64" y="2915"/>
                        </a:cubicBezTo>
                        <a:cubicBezTo>
                          <a:pt x="53" y="2968"/>
                          <a:pt x="32" y="3020"/>
                          <a:pt x="11" y="3073"/>
                        </a:cubicBezTo>
                        <a:lnTo>
                          <a:pt x="3786" y="3073"/>
                        </a:lnTo>
                        <a:cubicBezTo>
                          <a:pt x="4080" y="3073"/>
                          <a:pt x="4080" y="0"/>
                          <a:pt x="3776" y="0"/>
                        </a:cubicBezTo>
                        <a:close/>
                      </a:path>
                    </a:pathLst>
                  </a:custGeom>
                  <a:solidFill>
                    <a:srgbClr val="FFFCF7">
                      <a:alpha val="195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98" name="Google Shape;1748;p48"/>
                  <p:cNvSpPr/>
                  <p:nvPr/>
                </p:nvSpPr>
                <p:spPr>
                  <a:xfrm>
                    <a:off x="989088" y="4803874"/>
                    <a:ext cx="472185" cy="2299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07" h="3315" extrusionOk="0">
                        <a:moveTo>
                          <a:pt x="137" y="0"/>
                        </a:moveTo>
                        <a:cubicBezTo>
                          <a:pt x="64" y="0"/>
                          <a:pt x="1" y="53"/>
                          <a:pt x="1" y="126"/>
                        </a:cubicBezTo>
                        <a:cubicBezTo>
                          <a:pt x="1" y="200"/>
                          <a:pt x="64" y="252"/>
                          <a:pt x="137" y="252"/>
                        </a:cubicBezTo>
                        <a:lnTo>
                          <a:pt x="284" y="252"/>
                        </a:lnTo>
                        <a:cubicBezTo>
                          <a:pt x="693" y="252"/>
                          <a:pt x="693" y="3062"/>
                          <a:pt x="284" y="3062"/>
                        </a:cubicBezTo>
                        <a:lnTo>
                          <a:pt x="137" y="3062"/>
                        </a:lnTo>
                        <a:cubicBezTo>
                          <a:pt x="64" y="3062"/>
                          <a:pt x="1" y="3115"/>
                          <a:pt x="1" y="3188"/>
                        </a:cubicBezTo>
                        <a:cubicBezTo>
                          <a:pt x="1" y="3262"/>
                          <a:pt x="64" y="3314"/>
                          <a:pt x="137" y="3314"/>
                        </a:cubicBezTo>
                        <a:lnTo>
                          <a:pt x="5737" y="3314"/>
                        </a:lnTo>
                        <a:cubicBezTo>
                          <a:pt x="6806" y="3304"/>
                          <a:pt x="6806" y="0"/>
                          <a:pt x="573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99" name="Google Shape;1749;p48"/>
                  <p:cNvSpPr/>
                  <p:nvPr/>
                </p:nvSpPr>
                <p:spPr>
                  <a:xfrm>
                    <a:off x="761421" y="5016280"/>
                    <a:ext cx="270672" cy="17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2" h="253" extrusionOk="0">
                        <a:moveTo>
                          <a:pt x="105" y="0"/>
                        </a:moveTo>
                        <a:cubicBezTo>
                          <a:pt x="42" y="0"/>
                          <a:pt x="0" y="63"/>
                          <a:pt x="11" y="126"/>
                        </a:cubicBezTo>
                        <a:cubicBezTo>
                          <a:pt x="0" y="189"/>
                          <a:pt x="42" y="242"/>
                          <a:pt x="105" y="252"/>
                        </a:cubicBezTo>
                        <a:lnTo>
                          <a:pt x="3901" y="252"/>
                        </a:lnTo>
                        <a:lnTo>
                          <a:pt x="3901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700" name="Google Shape;1750;p48"/>
                  <p:cNvSpPr/>
                  <p:nvPr/>
                </p:nvSpPr>
                <p:spPr>
                  <a:xfrm>
                    <a:off x="760658" y="4803874"/>
                    <a:ext cx="483838" cy="1499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75" h="2161" extrusionOk="0">
                        <a:moveTo>
                          <a:pt x="116" y="0"/>
                        </a:moveTo>
                        <a:cubicBezTo>
                          <a:pt x="1" y="42"/>
                          <a:pt x="1" y="210"/>
                          <a:pt x="116" y="252"/>
                        </a:cubicBezTo>
                        <a:lnTo>
                          <a:pt x="3577" y="252"/>
                        </a:lnTo>
                        <a:cubicBezTo>
                          <a:pt x="3828" y="252"/>
                          <a:pt x="3933" y="1343"/>
                          <a:pt x="3870" y="2161"/>
                        </a:cubicBezTo>
                        <a:cubicBezTo>
                          <a:pt x="5045" y="1888"/>
                          <a:pt x="6094" y="1206"/>
                          <a:pt x="6807" y="231"/>
                        </a:cubicBezTo>
                        <a:cubicBezTo>
                          <a:pt x="6870" y="158"/>
                          <a:pt x="6922" y="74"/>
                          <a:pt x="697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701" name="Google Shape;1751;p48"/>
                  <p:cNvSpPr/>
                  <p:nvPr/>
                </p:nvSpPr>
                <p:spPr>
                  <a:xfrm>
                    <a:off x="1072053" y="4857704"/>
                    <a:ext cx="48072" cy="1222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3" h="1763" extrusionOk="0">
                        <a:moveTo>
                          <a:pt x="0" y="0"/>
                        </a:moveTo>
                        <a:cubicBezTo>
                          <a:pt x="84" y="0"/>
                          <a:pt x="84" y="1762"/>
                          <a:pt x="0" y="1762"/>
                        </a:cubicBezTo>
                        <a:lnTo>
                          <a:pt x="598" y="1762"/>
                        </a:lnTo>
                        <a:cubicBezTo>
                          <a:pt x="692" y="1762"/>
                          <a:pt x="692" y="0"/>
                          <a:pt x="598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702" name="Google Shape;1752;p48"/>
                  <p:cNvSpPr/>
                  <p:nvPr/>
                </p:nvSpPr>
                <p:spPr>
                  <a:xfrm>
                    <a:off x="1138230" y="4878792"/>
                    <a:ext cx="31354" cy="80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" h="1154" extrusionOk="0">
                        <a:moveTo>
                          <a:pt x="0" y="0"/>
                        </a:moveTo>
                        <a:cubicBezTo>
                          <a:pt x="53" y="0"/>
                          <a:pt x="53" y="1154"/>
                          <a:pt x="0" y="1154"/>
                        </a:cubicBezTo>
                        <a:lnTo>
                          <a:pt x="388" y="1154"/>
                        </a:lnTo>
                        <a:cubicBezTo>
                          <a:pt x="451" y="1154"/>
                          <a:pt x="451" y="0"/>
                          <a:pt x="388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1049703" name="Google Shape;1753;p48"/>
            <p:cNvSpPr/>
            <p:nvPr/>
          </p:nvSpPr>
          <p:spPr>
            <a:xfrm>
              <a:off x="1424989" y="2274011"/>
              <a:ext cx="3288334" cy="1891302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dirty="0" err="1" smtClean="0">
                  <a:solidFill>
                    <a:srgbClr val="FFFFCC"/>
                  </a:solidFill>
                  <a:latin typeface="Inter" charset="0"/>
                  <a:ea typeface="Inter" charset="0"/>
                </a:rPr>
                <a:t>Perpustakaan</a:t>
              </a:r>
              <a:r>
                <a:rPr lang="en-US" altLang="en-US" dirty="0" smtClean="0">
                  <a:solidFill>
                    <a:srgbClr val="FFFFCC"/>
                  </a:solidFill>
                  <a:latin typeface="Inter" charset="0"/>
                  <a:ea typeface="Inter" charset="0"/>
                </a:rPr>
                <a:t> </a:t>
              </a:r>
              <a:r>
                <a:rPr lang="en-US" altLang="en-US" dirty="0" err="1">
                  <a:solidFill>
                    <a:srgbClr val="FFFFCC"/>
                  </a:solidFill>
                  <a:latin typeface="Inter" charset="0"/>
                  <a:ea typeface="Inter" charset="0"/>
                </a:rPr>
                <a:t>adalah</a:t>
              </a:r>
              <a:r>
                <a:rPr lang="en-US" altLang="en-US" dirty="0">
                  <a:solidFill>
                    <a:srgbClr val="FFFFCC"/>
                  </a:solidFill>
                  <a:latin typeface="Inter" charset="0"/>
                  <a:ea typeface="Inter" charset="0"/>
                </a:rPr>
                <a:t> </a:t>
              </a:r>
              <a:r>
                <a:rPr lang="en-US" altLang="en-US" dirty="0" err="1">
                  <a:solidFill>
                    <a:srgbClr val="FFFFCC"/>
                  </a:solidFill>
                  <a:latin typeface="Inter" charset="0"/>
                  <a:ea typeface="Inter" charset="0"/>
                </a:rPr>
                <a:t>tempat</a:t>
              </a:r>
              <a:r>
                <a:rPr lang="en-US" altLang="en-US" dirty="0">
                  <a:solidFill>
                    <a:srgbClr val="FFFFCC"/>
                  </a:solidFill>
                  <a:latin typeface="Inter" charset="0"/>
                  <a:ea typeface="Inter" charset="0"/>
                </a:rPr>
                <a:t> di </a:t>
              </a:r>
              <a:r>
                <a:rPr lang="en-US" altLang="en-US" dirty="0" err="1">
                  <a:solidFill>
                    <a:srgbClr val="FFFFCC"/>
                  </a:solidFill>
                  <a:latin typeface="Inter" charset="0"/>
                  <a:ea typeface="Inter" charset="0"/>
                </a:rPr>
                <a:t>mana</a:t>
              </a:r>
              <a:r>
                <a:rPr lang="en-US" altLang="en-US" dirty="0">
                  <a:solidFill>
                    <a:srgbClr val="FFFFCC"/>
                  </a:solidFill>
                  <a:latin typeface="Inter" charset="0"/>
                  <a:ea typeface="Inter" charset="0"/>
                </a:rPr>
                <a:t> </a:t>
              </a:r>
              <a:r>
                <a:rPr lang="en-US" altLang="en-US" dirty="0" err="1">
                  <a:solidFill>
                    <a:srgbClr val="FFFFCC"/>
                  </a:solidFill>
                  <a:latin typeface="Inter" charset="0"/>
                  <a:ea typeface="Inter" charset="0"/>
                </a:rPr>
                <a:t>cerita</a:t>
              </a:r>
              <a:r>
                <a:rPr lang="en-US" altLang="en-US" dirty="0">
                  <a:solidFill>
                    <a:srgbClr val="FFFFCC"/>
                  </a:solidFill>
                  <a:latin typeface="Inter" charset="0"/>
                  <a:ea typeface="Inter" charset="0"/>
                </a:rPr>
                <a:t> </a:t>
              </a:r>
              <a:r>
                <a:rPr lang="en-US" altLang="en-US" dirty="0" err="1">
                  <a:solidFill>
                    <a:srgbClr val="FFFFCC"/>
                  </a:solidFill>
                  <a:latin typeface="Inter" charset="0"/>
                  <a:ea typeface="Inter" charset="0"/>
                </a:rPr>
                <a:t>dan</a:t>
              </a:r>
              <a:r>
                <a:rPr lang="en-US" altLang="en-US" dirty="0">
                  <a:solidFill>
                    <a:srgbClr val="FFFFCC"/>
                  </a:solidFill>
                  <a:latin typeface="Inter" charset="0"/>
                  <a:ea typeface="Inter" charset="0"/>
                </a:rPr>
                <a:t> </a:t>
              </a:r>
              <a:r>
                <a:rPr lang="en-US" altLang="en-US" dirty="0" err="1">
                  <a:solidFill>
                    <a:srgbClr val="FFFFCC"/>
                  </a:solidFill>
                  <a:latin typeface="Inter" charset="0"/>
                  <a:ea typeface="Inter" charset="0"/>
                </a:rPr>
                <a:t>ilmu</a:t>
              </a:r>
              <a:r>
                <a:rPr lang="en-US" altLang="en-US" dirty="0">
                  <a:solidFill>
                    <a:srgbClr val="FFFFCC"/>
                  </a:solidFill>
                  <a:latin typeface="Inter" charset="0"/>
                  <a:ea typeface="Inter" charset="0"/>
                </a:rPr>
                <a:t> </a:t>
              </a:r>
              <a:r>
                <a:rPr lang="en-US" altLang="en-US" dirty="0" err="1">
                  <a:solidFill>
                    <a:srgbClr val="FFFFCC"/>
                  </a:solidFill>
                  <a:latin typeface="Inter" charset="0"/>
                  <a:ea typeface="Inter" charset="0"/>
                </a:rPr>
                <a:t>pengetahuan</a:t>
              </a:r>
              <a:r>
                <a:rPr lang="en-US" altLang="en-US" dirty="0">
                  <a:solidFill>
                    <a:srgbClr val="FFFFCC"/>
                  </a:solidFill>
                  <a:latin typeface="Inter" charset="0"/>
                  <a:ea typeface="Inter" charset="0"/>
                </a:rPr>
                <a:t> </a:t>
              </a:r>
              <a:r>
                <a:rPr lang="en-US" altLang="en-US" dirty="0" err="1" smtClean="0">
                  <a:solidFill>
                    <a:srgbClr val="FFFFCC"/>
                  </a:solidFill>
                  <a:latin typeface="Inter" charset="0"/>
                  <a:ea typeface="Inter" charset="0"/>
                </a:rPr>
                <a:t>menunggu</a:t>
              </a:r>
              <a:r>
                <a:rPr lang="id-ID" altLang="en-US" dirty="0" smtClean="0">
                  <a:solidFill>
                    <a:srgbClr val="FFFFCC"/>
                  </a:solidFill>
                  <a:latin typeface="Inter" charset="0"/>
                  <a:ea typeface="Inter" charset="0"/>
                </a:rPr>
                <a:t> </a:t>
              </a:r>
              <a:r>
                <a:rPr lang="en-US" altLang="en-US" dirty="0" err="1" smtClean="0">
                  <a:solidFill>
                    <a:srgbClr val="FFFFCC"/>
                  </a:solidFill>
                  <a:latin typeface="Inter" charset="0"/>
                  <a:ea typeface="Inter" charset="0"/>
                </a:rPr>
                <a:t>untuk</a:t>
              </a:r>
              <a:r>
                <a:rPr lang="id-ID" altLang="en-US" dirty="0" smtClean="0">
                  <a:solidFill>
                    <a:srgbClr val="FFFFCC"/>
                  </a:solidFill>
                  <a:latin typeface="Inter" charset="0"/>
                  <a:ea typeface="Inter" charset="0"/>
                </a:rPr>
                <a:t> </a:t>
              </a:r>
              <a:r>
                <a:rPr lang="en-US" altLang="en-US" dirty="0" err="1" smtClean="0">
                  <a:solidFill>
                    <a:srgbClr val="FFFFCC"/>
                  </a:solidFill>
                  <a:latin typeface="Inter" charset="0"/>
                  <a:ea typeface="Inter" charset="0"/>
                </a:rPr>
                <a:t>dihidupkan</a:t>
              </a:r>
              <a:r>
                <a:rPr lang="en-US" altLang="en-US" dirty="0" smtClean="0">
                  <a:solidFill>
                    <a:srgbClr val="FFFFCC"/>
                  </a:solidFill>
                  <a:latin typeface="Inter" charset="0"/>
                  <a:ea typeface="Inter" charset="0"/>
                </a:rPr>
                <a:t>.</a:t>
              </a:r>
              <a:endParaRPr lang="zh-CN" altLang="en-US" dirty="0">
                <a:solidFill>
                  <a:srgbClr val="FFFFCC"/>
                </a:solidFill>
                <a:latin typeface="Inter" charset="0"/>
              </a:endParaRPr>
            </a:p>
          </p:txBody>
        </p:sp>
      </p:grpSp>
      <p:sp>
        <p:nvSpPr>
          <p:cNvPr id="3" name="Action Button: Sound 2">
            <a:hlinkClick r:id="" action="ppaction://noaction" highlightClick="1">
              <a:snd r:embed="rId3" name="applause.wav"/>
            </a:hlinkClick>
          </p:cNvPr>
          <p:cNvSpPr/>
          <p:nvPr/>
        </p:nvSpPr>
        <p:spPr>
          <a:xfrm rot="20125336">
            <a:off x="362347" y="1483271"/>
            <a:ext cx="576063" cy="658403"/>
          </a:xfrm>
          <a:prstGeom prst="actionButtonSou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Rounded Rectangular Callout 3"/>
          <p:cNvSpPr/>
          <p:nvPr/>
        </p:nvSpPr>
        <p:spPr>
          <a:xfrm>
            <a:off x="1422012" y="555526"/>
            <a:ext cx="2357900" cy="1279133"/>
          </a:xfrm>
          <a:prstGeom prst="wedgeRoundRectCallout">
            <a:avLst>
              <a:gd name="adj1" fmla="val -70215"/>
              <a:gd name="adj2" fmla="val 4346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 smtClean="0">
                <a:solidFill>
                  <a:srgbClr val="FFFFCC"/>
                </a:solidFill>
                <a:latin typeface="Inter" charset="0"/>
                <a:ea typeface="Inter" charset="0"/>
              </a:rPr>
              <a:t>Ayo </a:t>
            </a:r>
            <a:r>
              <a:rPr lang="id-ID" dirty="0">
                <a:solidFill>
                  <a:srgbClr val="FFFFCC"/>
                </a:solidFill>
                <a:latin typeface="Inter" charset="0"/>
                <a:ea typeface="Inter" charset="0"/>
              </a:rPr>
              <a:t>kunjungi perpustakaan </a:t>
            </a:r>
            <a:r>
              <a:rPr lang="id-ID" dirty="0" smtClean="0">
                <a:solidFill>
                  <a:srgbClr val="FFFFCC"/>
                </a:solidFill>
                <a:latin typeface="Inter" charset="0"/>
                <a:ea typeface="Inter" charset="0"/>
              </a:rPr>
              <a:t>!</a:t>
            </a:r>
            <a:br>
              <a:rPr lang="id-ID" dirty="0" smtClean="0">
                <a:solidFill>
                  <a:srgbClr val="FFFFCC"/>
                </a:solidFill>
                <a:latin typeface="Inter" charset="0"/>
                <a:ea typeface="Inter" charset="0"/>
              </a:rPr>
            </a:br>
            <a:r>
              <a:rPr lang="id-ID" dirty="0">
                <a:solidFill>
                  <a:srgbClr val="FFFFCC"/>
                </a:solidFill>
                <a:latin typeface="Inter" charset="0"/>
                <a:ea typeface="Inter" charset="0"/>
              </a:rPr>
              <a:t>D</a:t>
            </a:r>
            <a:r>
              <a:rPr lang="id-ID" dirty="0" smtClean="0">
                <a:solidFill>
                  <a:srgbClr val="FFFFCC"/>
                </a:solidFill>
                <a:latin typeface="Inter" charset="0"/>
                <a:ea typeface="Inter" charset="0"/>
              </a:rPr>
              <a:t>an </a:t>
            </a:r>
            <a:r>
              <a:rPr lang="id-ID" dirty="0">
                <a:solidFill>
                  <a:srgbClr val="FFFFCC"/>
                </a:solidFill>
                <a:latin typeface="Inter" charset="0"/>
                <a:ea typeface="Inter" charset="0"/>
              </a:rPr>
              <a:t>temukan petualangan baru dalam </a:t>
            </a:r>
            <a:r>
              <a:rPr lang="id-ID" dirty="0" smtClean="0">
                <a:solidFill>
                  <a:srgbClr val="FFFFCC"/>
                </a:solidFill>
                <a:latin typeface="Inter" charset="0"/>
                <a:ea typeface="Inter" charset="0"/>
              </a:rPr>
              <a:t>setiap halaman buku !</a:t>
            </a:r>
            <a:endParaRPr lang="id-ID" dirty="0">
              <a:solidFill>
                <a:srgbClr val="FFFFCC"/>
              </a:solidFill>
              <a:latin typeface="Inter" charset="0"/>
              <a:ea typeface="Inter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822" name="Google Shape;1960;p52"/>
          <p:cNvSpPr/>
          <p:nvPr/>
        </p:nvSpPr>
        <p:spPr>
          <a:xfrm>
            <a:off x="7836091" y="2308600"/>
            <a:ext cx="437270" cy="435109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823" name="Google Shape;1961;p52"/>
          <p:cNvSpPr/>
          <p:nvPr/>
        </p:nvSpPr>
        <p:spPr>
          <a:xfrm>
            <a:off x="7860924" y="3095888"/>
            <a:ext cx="387613" cy="457862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1962;p52"/>
          <p:cNvGrpSpPr/>
          <p:nvPr/>
        </p:nvGrpSpPr>
        <p:grpSpPr>
          <a:xfrm>
            <a:off x="7836094" y="1528239"/>
            <a:ext cx="437273" cy="398317"/>
            <a:chOff x="-40745125" y="3632900"/>
            <a:chExt cx="318225" cy="289875"/>
          </a:xfrm>
        </p:grpSpPr>
        <p:sp>
          <p:nvSpPr>
            <p:cNvPr id="1049824" name="Google Shape;1963;p52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25" name="Google Shape;1964;p52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26" name="Google Shape;1965;p52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27" name="Google Shape;1966;p52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28" name="Google Shape;1967;p52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29" name="Google Shape;1968;p52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30" name="Google Shape;1969;p52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Oval 1"/>
          <p:cNvSpPr/>
          <p:nvPr/>
        </p:nvSpPr>
        <p:spPr>
          <a:xfrm>
            <a:off x="2483768" y="1651644"/>
            <a:ext cx="4032448" cy="22578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7111" y="2526154"/>
            <a:ext cx="7704000" cy="433500"/>
          </a:xfrm>
        </p:spPr>
        <p:txBody>
          <a:bodyPr/>
          <a:lstStyle/>
          <a:p>
            <a:r>
              <a:rPr lang="id-ID" dirty="0" smtClean="0">
                <a:solidFill>
                  <a:schemeClr val="bg1"/>
                </a:solidFill>
              </a:rPr>
              <a:t>TERIMA KASIH</a:t>
            </a:r>
            <a:endParaRPr lang="id-ID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9" name="Google Shape;629;p29"/>
          <p:cNvSpPr txBox="1">
            <a:spLocks noGrp="1"/>
          </p:cNvSpPr>
          <p:nvPr>
            <p:ph type="title"/>
          </p:nvPr>
        </p:nvSpPr>
        <p:spPr>
          <a:xfrm>
            <a:off x="720000" y="669432"/>
            <a:ext cx="7704000" cy="7501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Mengenal </a:t>
            </a:r>
            <a:r>
              <a:rPr lang="id-ID" dirty="0" smtClean="0"/>
              <a:t>Perpustakaan</a:t>
            </a:r>
            <a:endParaRPr dirty="0"/>
          </a:p>
        </p:txBody>
      </p:sp>
      <p:sp>
        <p:nvSpPr>
          <p:cNvPr id="1049010" name="Google Shape;630;p29"/>
          <p:cNvSpPr txBox="1">
            <a:spLocks noGrp="1"/>
          </p:cNvSpPr>
          <p:nvPr>
            <p:ph type="body" idx="1"/>
          </p:nvPr>
        </p:nvSpPr>
        <p:spPr>
          <a:xfrm>
            <a:off x="898122" y="1147351"/>
            <a:ext cx="7182008" cy="28431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 indent="0" algn="ctr">
              <a:lnSpc>
                <a:spcPct val="115000"/>
              </a:lnSpc>
              <a:buNone/>
            </a:pPr>
            <a:r>
              <a:rPr lang="id-ID" sz="1600" dirty="0"/>
              <a:t>Perpustakaan adalah sebuah tempat yang menyediakan akses </a:t>
            </a:r>
            <a:r>
              <a:rPr lang="id-ID" sz="1600" dirty="0" smtClean="0"/>
              <a:t>dalam </a:t>
            </a:r>
            <a:r>
              <a:rPr lang="id-ID" sz="1600" dirty="0"/>
              <a:t>berbagai bahan bacaan dan sumber daya informasi. Layanan perpustakaan sangat penting dalam memperluas pengetahuan dan meningkatkan keterampilan</a:t>
            </a:r>
            <a:r>
              <a:rPr lang="en-US" sz="1600" dirty="0" smtClean="0"/>
              <a:t>.</a:t>
            </a:r>
            <a:endParaRPr sz="1600" dirty="0"/>
          </a:p>
        </p:txBody>
      </p:sp>
      <p:grpSp>
        <p:nvGrpSpPr>
          <p:cNvPr id="103" name="Google Shape;631;p29"/>
          <p:cNvGrpSpPr/>
          <p:nvPr/>
        </p:nvGrpSpPr>
        <p:grpSpPr>
          <a:xfrm rot="-1321392">
            <a:off x="7332319" y="3598889"/>
            <a:ext cx="1118044" cy="591901"/>
            <a:chOff x="-1074225" y="4512538"/>
            <a:chExt cx="714950" cy="378500"/>
          </a:xfrm>
        </p:grpSpPr>
        <p:sp>
          <p:nvSpPr>
            <p:cNvPr id="1049011" name="Google Shape;632;p29"/>
            <p:cNvSpPr/>
            <p:nvPr/>
          </p:nvSpPr>
          <p:spPr>
            <a:xfrm>
              <a:off x="-962825" y="4548088"/>
              <a:ext cx="188375" cy="120175"/>
            </a:xfrm>
            <a:custGeom>
              <a:avLst/>
              <a:gdLst/>
              <a:ahLst/>
              <a:cxnLst/>
              <a:rect l="l" t="t" r="r" b="b"/>
              <a:pathLst>
                <a:path w="7535" h="4807" extrusionOk="0">
                  <a:moveTo>
                    <a:pt x="2269" y="0"/>
                  </a:moveTo>
                  <a:lnTo>
                    <a:pt x="0" y="2619"/>
                  </a:lnTo>
                  <a:lnTo>
                    <a:pt x="7534" y="4807"/>
                  </a:lnTo>
                  <a:lnTo>
                    <a:pt x="2269" y="0"/>
                  </a:lnTo>
                  <a:close/>
                </a:path>
              </a:pathLst>
            </a:custGeom>
            <a:solidFill>
              <a:srgbClr val="D3B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12" name="Google Shape;633;p29"/>
            <p:cNvSpPr/>
            <p:nvPr/>
          </p:nvSpPr>
          <p:spPr>
            <a:xfrm>
              <a:off x="-1064100" y="4512538"/>
              <a:ext cx="642725" cy="266450"/>
            </a:xfrm>
            <a:custGeom>
              <a:avLst/>
              <a:gdLst/>
              <a:ahLst/>
              <a:cxnLst/>
              <a:rect l="l" t="t" r="r" b="b"/>
              <a:pathLst>
                <a:path w="25709" h="10658" extrusionOk="0">
                  <a:moveTo>
                    <a:pt x="15471" y="1"/>
                  </a:moveTo>
                  <a:cubicBezTo>
                    <a:pt x="14774" y="1"/>
                    <a:pt x="14066" y="74"/>
                    <a:pt x="13395" y="261"/>
                  </a:cubicBezTo>
                  <a:cubicBezTo>
                    <a:pt x="10532" y="1044"/>
                    <a:pt x="8696" y="3582"/>
                    <a:pt x="8696" y="3582"/>
                  </a:cubicBezTo>
                  <a:lnTo>
                    <a:pt x="8075" y="3636"/>
                  </a:lnTo>
                  <a:cubicBezTo>
                    <a:pt x="8075" y="3636"/>
                    <a:pt x="6914" y="1152"/>
                    <a:pt x="5375" y="1098"/>
                  </a:cubicBezTo>
                  <a:cubicBezTo>
                    <a:pt x="5293" y="1094"/>
                    <a:pt x="5208" y="1091"/>
                    <a:pt x="5120" y="1091"/>
                  </a:cubicBezTo>
                  <a:cubicBezTo>
                    <a:pt x="4135" y="1091"/>
                    <a:pt x="2728" y="1465"/>
                    <a:pt x="1" y="4365"/>
                  </a:cubicBezTo>
                  <a:lnTo>
                    <a:pt x="10640" y="10657"/>
                  </a:lnTo>
                  <a:lnTo>
                    <a:pt x="25708" y="9172"/>
                  </a:lnTo>
                  <a:lnTo>
                    <a:pt x="20388" y="963"/>
                  </a:lnTo>
                  <a:cubicBezTo>
                    <a:pt x="20388" y="963"/>
                    <a:pt x="18000" y="1"/>
                    <a:pt x="15471" y="1"/>
                  </a:cubicBezTo>
                  <a:close/>
                </a:path>
              </a:pathLst>
            </a:custGeom>
            <a:solidFill>
              <a:srgbClr val="EAD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13" name="Google Shape;634;p29"/>
            <p:cNvSpPr/>
            <p:nvPr/>
          </p:nvSpPr>
          <p:spPr>
            <a:xfrm>
              <a:off x="-1053975" y="4564288"/>
              <a:ext cx="81050" cy="60775"/>
            </a:xfrm>
            <a:custGeom>
              <a:avLst/>
              <a:gdLst/>
              <a:ahLst/>
              <a:cxnLst/>
              <a:rect l="l" t="t" r="r" b="b"/>
              <a:pathLst>
                <a:path w="3242" h="2431" extrusionOk="0">
                  <a:moveTo>
                    <a:pt x="3241" y="0"/>
                  </a:moveTo>
                  <a:lnTo>
                    <a:pt x="3241" y="0"/>
                  </a:lnTo>
                  <a:cubicBezTo>
                    <a:pt x="3241" y="0"/>
                    <a:pt x="1000" y="1026"/>
                    <a:pt x="1" y="2295"/>
                  </a:cubicBezTo>
                  <a:lnTo>
                    <a:pt x="649" y="2430"/>
                  </a:lnTo>
                  <a:cubicBezTo>
                    <a:pt x="973" y="1377"/>
                    <a:pt x="3241" y="0"/>
                    <a:pt x="3241" y="0"/>
                  </a:cubicBezTo>
                  <a:close/>
                </a:path>
              </a:pathLst>
            </a:custGeom>
            <a:solidFill>
              <a:srgbClr val="D3B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14" name="Google Shape;635;p29"/>
            <p:cNvSpPr/>
            <p:nvPr/>
          </p:nvSpPr>
          <p:spPr>
            <a:xfrm>
              <a:off x="-997925" y="4570088"/>
              <a:ext cx="98575" cy="24600"/>
            </a:xfrm>
            <a:custGeom>
              <a:avLst/>
              <a:gdLst/>
              <a:ahLst/>
              <a:cxnLst/>
              <a:rect l="l" t="t" r="r" b="b"/>
              <a:pathLst>
                <a:path w="3943" h="984" extrusionOk="0">
                  <a:moveTo>
                    <a:pt x="2190" y="1"/>
                  </a:moveTo>
                  <a:cubicBezTo>
                    <a:pt x="1509" y="1"/>
                    <a:pt x="734" y="287"/>
                    <a:pt x="0" y="983"/>
                  </a:cubicBezTo>
                  <a:cubicBezTo>
                    <a:pt x="748" y="458"/>
                    <a:pt x="1433" y="227"/>
                    <a:pt x="2069" y="227"/>
                  </a:cubicBezTo>
                  <a:cubicBezTo>
                    <a:pt x="2741" y="227"/>
                    <a:pt x="3360" y="485"/>
                    <a:pt x="3943" y="929"/>
                  </a:cubicBezTo>
                  <a:cubicBezTo>
                    <a:pt x="3613" y="370"/>
                    <a:pt x="2962" y="1"/>
                    <a:pt x="2190" y="1"/>
                  </a:cubicBezTo>
                  <a:close/>
                </a:path>
              </a:pathLst>
            </a:custGeom>
            <a:solidFill>
              <a:srgbClr val="D3B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15" name="Google Shape;636;p29"/>
            <p:cNvSpPr/>
            <p:nvPr/>
          </p:nvSpPr>
          <p:spPr>
            <a:xfrm>
              <a:off x="-837950" y="4525788"/>
              <a:ext cx="162050" cy="93200"/>
            </a:xfrm>
            <a:custGeom>
              <a:avLst/>
              <a:gdLst/>
              <a:ahLst/>
              <a:cxnLst/>
              <a:rect l="l" t="t" r="r" b="b"/>
              <a:pathLst>
                <a:path w="6482" h="3728" extrusionOk="0">
                  <a:moveTo>
                    <a:pt x="6482" y="1"/>
                  </a:moveTo>
                  <a:lnTo>
                    <a:pt x="6482" y="1"/>
                  </a:lnTo>
                  <a:cubicBezTo>
                    <a:pt x="6481" y="1"/>
                    <a:pt x="1702" y="190"/>
                    <a:pt x="1" y="3727"/>
                  </a:cubicBezTo>
                  <a:lnTo>
                    <a:pt x="541" y="3727"/>
                  </a:lnTo>
                  <a:cubicBezTo>
                    <a:pt x="1891" y="1405"/>
                    <a:pt x="3997" y="433"/>
                    <a:pt x="6482" y="1"/>
                  </a:cubicBezTo>
                  <a:close/>
                </a:path>
              </a:pathLst>
            </a:custGeom>
            <a:solidFill>
              <a:srgbClr val="D3B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16" name="Google Shape;637;p29"/>
            <p:cNvSpPr/>
            <p:nvPr/>
          </p:nvSpPr>
          <p:spPr>
            <a:xfrm>
              <a:off x="-742750" y="4536413"/>
              <a:ext cx="151925" cy="23850"/>
            </a:xfrm>
            <a:custGeom>
              <a:avLst/>
              <a:gdLst/>
              <a:ahLst/>
              <a:cxnLst/>
              <a:rect l="l" t="t" r="r" b="b"/>
              <a:pathLst>
                <a:path w="6077" h="954" extrusionOk="0">
                  <a:moveTo>
                    <a:pt x="3227" y="1"/>
                  </a:moveTo>
                  <a:cubicBezTo>
                    <a:pt x="2104" y="1"/>
                    <a:pt x="979" y="320"/>
                    <a:pt x="0" y="953"/>
                  </a:cubicBezTo>
                  <a:cubicBezTo>
                    <a:pt x="987" y="460"/>
                    <a:pt x="2035" y="224"/>
                    <a:pt x="3133" y="224"/>
                  </a:cubicBezTo>
                  <a:cubicBezTo>
                    <a:pt x="4080" y="224"/>
                    <a:pt x="5064" y="400"/>
                    <a:pt x="6076" y="737"/>
                  </a:cubicBezTo>
                  <a:cubicBezTo>
                    <a:pt x="5194" y="245"/>
                    <a:pt x="4211" y="1"/>
                    <a:pt x="3227" y="1"/>
                  </a:cubicBezTo>
                  <a:close/>
                </a:path>
              </a:pathLst>
            </a:custGeom>
            <a:solidFill>
              <a:srgbClr val="D3B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17" name="Google Shape;638;p29"/>
            <p:cNvSpPr/>
            <p:nvPr/>
          </p:nvSpPr>
          <p:spPr>
            <a:xfrm>
              <a:off x="-877100" y="4605913"/>
              <a:ext cx="40525" cy="25475"/>
            </a:xfrm>
            <a:custGeom>
              <a:avLst/>
              <a:gdLst/>
              <a:ahLst/>
              <a:cxnLst/>
              <a:rect l="l" t="t" r="r" b="b"/>
              <a:pathLst>
                <a:path w="1621" h="1019" extrusionOk="0">
                  <a:moveTo>
                    <a:pt x="906" y="0"/>
                  </a:moveTo>
                  <a:cubicBezTo>
                    <a:pt x="597" y="0"/>
                    <a:pt x="303" y="178"/>
                    <a:pt x="136" y="441"/>
                  </a:cubicBezTo>
                  <a:cubicBezTo>
                    <a:pt x="1" y="738"/>
                    <a:pt x="217" y="981"/>
                    <a:pt x="595" y="1009"/>
                  </a:cubicBezTo>
                  <a:cubicBezTo>
                    <a:pt x="639" y="1015"/>
                    <a:pt x="684" y="1019"/>
                    <a:pt x="728" y="1019"/>
                  </a:cubicBezTo>
                  <a:cubicBezTo>
                    <a:pt x="1033" y="1019"/>
                    <a:pt x="1324" y="859"/>
                    <a:pt x="1513" y="576"/>
                  </a:cubicBezTo>
                  <a:cubicBezTo>
                    <a:pt x="1621" y="306"/>
                    <a:pt x="1432" y="36"/>
                    <a:pt x="1027" y="9"/>
                  </a:cubicBezTo>
                  <a:cubicBezTo>
                    <a:pt x="987" y="3"/>
                    <a:pt x="946" y="0"/>
                    <a:pt x="906" y="0"/>
                  </a:cubicBezTo>
                  <a:close/>
                </a:path>
              </a:pathLst>
            </a:custGeom>
            <a:solidFill>
              <a:srgbClr val="725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18" name="Google Shape;639;p29"/>
            <p:cNvSpPr/>
            <p:nvPr/>
          </p:nvSpPr>
          <p:spPr>
            <a:xfrm>
              <a:off x="-1074225" y="4544038"/>
              <a:ext cx="714950" cy="347000"/>
            </a:xfrm>
            <a:custGeom>
              <a:avLst/>
              <a:gdLst/>
              <a:ahLst/>
              <a:cxnLst/>
              <a:rect l="l" t="t" r="r" b="b"/>
              <a:pathLst>
                <a:path w="28598" h="13880" extrusionOk="0">
                  <a:moveTo>
                    <a:pt x="21604" y="0"/>
                  </a:moveTo>
                  <a:lnTo>
                    <a:pt x="9560" y="2781"/>
                  </a:lnTo>
                  <a:lnTo>
                    <a:pt x="8426" y="2916"/>
                  </a:lnTo>
                  <a:lnTo>
                    <a:pt x="136" y="2916"/>
                  </a:lnTo>
                  <a:lnTo>
                    <a:pt x="1" y="3321"/>
                  </a:lnTo>
                  <a:lnTo>
                    <a:pt x="8237" y="12746"/>
                  </a:lnTo>
                  <a:lnTo>
                    <a:pt x="16446" y="13880"/>
                  </a:lnTo>
                  <a:lnTo>
                    <a:pt x="20226" y="13880"/>
                  </a:lnTo>
                  <a:lnTo>
                    <a:pt x="28597" y="11558"/>
                  </a:lnTo>
                  <a:lnTo>
                    <a:pt x="21604" y="0"/>
                  </a:lnTo>
                  <a:close/>
                </a:path>
              </a:pathLst>
            </a:custGeom>
            <a:solidFill>
              <a:srgbClr val="C13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19" name="Google Shape;640;p29"/>
            <p:cNvSpPr/>
            <p:nvPr/>
          </p:nvSpPr>
          <p:spPr>
            <a:xfrm>
              <a:off x="-815650" y="4565638"/>
              <a:ext cx="407775" cy="318650"/>
            </a:xfrm>
            <a:custGeom>
              <a:avLst/>
              <a:gdLst/>
              <a:ahLst/>
              <a:cxnLst/>
              <a:rect l="l" t="t" r="r" b="b"/>
              <a:pathLst>
                <a:path w="16311" h="12746" extrusionOk="0">
                  <a:moveTo>
                    <a:pt x="10774" y="270"/>
                  </a:moveTo>
                  <a:lnTo>
                    <a:pt x="15959" y="9802"/>
                  </a:lnTo>
                  <a:lnTo>
                    <a:pt x="7507" y="12476"/>
                  </a:lnTo>
                  <a:lnTo>
                    <a:pt x="405" y="2782"/>
                  </a:lnTo>
                  <a:lnTo>
                    <a:pt x="10774" y="270"/>
                  </a:lnTo>
                  <a:close/>
                  <a:moveTo>
                    <a:pt x="10855" y="0"/>
                  </a:moveTo>
                  <a:lnTo>
                    <a:pt x="162" y="2620"/>
                  </a:lnTo>
                  <a:lnTo>
                    <a:pt x="0" y="2647"/>
                  </a:lnTo>
                  <a:lnTo>
                    <a:pt x="7345" y="12665"/>
                  </a:lnTo>
                  <a:lnTo>
                    <a:pt x="7399" y="12746"/>
                  </a:lnTo>
                  <a:lnTo>
                    <a:pt x="16310" y="9964"/>
                  </a:lnTo>
                  <a:lnTo>
                    <a:pt x="10855" y="0"/>
                  </a:lnTo>
                  <a:close/>
                </a:path>
              </a:pathLst>
            </a:custGeom>
            <a:solidFill>
              <a:srgbClr val="EAD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20" name="Google Shape;641;p29"/>
            <p:cNvSpPr/>
            <p:nvPr/>
          </p:nvSpPr>
          <p:spPr>
            <a:xfrm>
              <a:off x="-1074225" y="4627063"/>
              <a:ext cx="411150" cy="263975"/>
            </a:xfrm>
            <a:custGeom>
              <a:avLst/>
              <a:gdLst/>
              <a:ahLst/>
              <a:cxnLst/>
              <a:rect l="l" t="t" r="r" b="b"/>
              <a:pathLst>
                <a:path w="16446" h="10559" extrusionOk="0">
                  <a:moveTo>
                    <a:pt x="1" y="0"/>
                  </a:moveTo>
                  <a:lnTo>
                    <a:pt x="8237" y="9425"/>
                  </a:lnTo>
                  <a:lnTo>
                    <a:pt x="16446" y="10559"/>
                  </a:lnTo>
                  <a:lnTo>
                    <a:pt x="16446" y="10559"/>
                  </a:lnTo>
                  <a:lnTo>
                    <a:pt x="8426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3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21" name="Google Shape;642;p29"/>
            <p:cNvSpPr/>
            <p:nvPr/>
          </p:nvSpPr>
          <p:spPr>
            <a:xfrm>
              <a:off x="-1049250" y="4639888"/>
              <a:ext cx="346350" cy="230900"/>
            </a:xfrm>
            <a:custGeom>
              <a:avLst/>
              <a:gdLst/>
              <a:ahLst/>
              <a:cxnLst/>
              <a:rect l="l" t="t" r="r" b="b"/>
              <a:pathLst>
                <a:path w="13854" h="9236" extrusionOk="0">
                  <a:moveTo>
                    <a:pt x="568" y="271"/>
                  </a:moveTo>
                  <a:lnTo>
                    <a:pt x="7049" y="649"/>
                  </a:lnTo>
                  <a:lnTo>
                    <a:pt x="13341" y="9020"/>
                  </a:lnTo>
                  <a:lnTo>
                    <a:pt x="13341" y="9020"/>
                  </a:lnTo>
                  <a:lnTo>
                    <a:pt x="7535" y="8237"/>
                  </a:lnTo>
                  <a:lnTo>
                    <a:pt x="568" y="271"/>
                  </a:lnTo>
                  <a:close/>
                  <a:moveTo>
                    <a:pt x="1" y="1"/>
                  </a:moveTo>
                  <a:lnTo>
                    <a:pt x="7292" y="8372"/>
                  </a:lnTo>
                  <a:lnTo>
                    <a:pt x="13854" y="9236"/>
                  </a:lnTo>
                  <a:lnTo>
                    <a:pt x="13854" y="9236"/>
                  </a:lnTo>
                  <a:lnTo>
                    <a:pt x="13827" y="9182"/>
                  </a:lnTo>
                  <a:lnTo>
                    <a:pt x="7211" y="406"/>
                  </a:lnTo>
                  <a:lnTo>
                    <a:pt x="7076" y="4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AD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85" name="Google Shape;1889;p51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Tenaga Pengelola Perpustakaan</a:t>
            </a:r>
            <a:endParaRPr dirty="0"/>
          </a:p>
        </p:txBody>
      </p:sp>
      <p:grpSp>
        <p:nvGrpSpPr>
          <p:cNvPr id="297" name="Google Shape;1890;p51"/>
          <p:cNvGrpSpPr/>
          <p:nvPr/>
        </p:nvGrpSpPr>
        <p:grpSpPr>
          <a:xfrm>
            <a:off x="1403648" y="1277121"/>
            <a:ext cx="6624735" cy="2806797"/>
            <a:chOff x="1787363" y="1277122"/>
            <a:chExt cx="5572087" cy="1892289"/>
          </a:xfrm>
        </p:grpSpPr>
        <p:grpSp>
          <p:nvGrpSpPr>
            <p:cNvPr id="298" name="Google Shape;1903;p51"/>
            <p:cNvGrpSpPr/>
            <p:nvPr/>
          </p:nvGrpSpPr>
          <p:grpSpPr>
            <a:xfrm>
              <a:off x="1787363" y="2300797"/>
              <a:ext cx="1494110" cy="868614"/>
              <a:chOff x="2281516" y="2949188"/>
              <a:chExt cx="1329989" cy="831368"/>
            </a:xfrm>
          </p:grpSpPr>
          <p:sp>
            <p:nvSpPr>
              <p:cNvPr id="1049786" name="Google Shape;1904;p51"/>
              <p:cNvSpPr txBox="1"/>
              <p:nvPr/>
            </p:nvSpPr>
            <p:spPr>
              <a:xfrm>
                <a:off x="2281516" y="2949188"/>
                <a:ext cx="1329900" cy="3777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sz="1800" dirty="0" err="1" smtClean="0">
                    <a:solidFill>
                      <a:schemeClr val="lt1"/>
                    </a:solidFill>
                    <a:latin typeface="Abril Fatface"/>
                    <a:ea typeface="Abril Fatface"/>
                    <a:cs typeface="Abril Fatface"/>
                    <a:sym typeface="Abril Fatface"/>
                  </a:rPr>
                  <a:t>Staf</a:t>
                </a:r>
                <a:endParaRPr sz="1800" dirty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endParaRPr>
              </a:p>
            </p:txBody>
          </p:sp>
          <p:sp>
            <p:nvSpPr>
              <p:cNvPr id="1049787" name="Google Shape;1905;p51"/>
              <p:cNvSpPr txBox="1"/>
              <p:nvPr/>
            </p:nvSpPr>
            <p:spPr>
              <a:xfrm>
                <a:off x="2281605" y="3329357"/>
                <a:ext cx="1329900" cy="4512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d-ID" sz="1200" dirty="0" smtClean="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Yuyum Sumiawati</a:t>
                </a:r>
                <a:endParaRPr sz="1200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99" name="Google Shape;1906;p51"/>
            <p:cNvGrpSpPr/>
            <p:nvPr/>
          </p:nvGrpSpPr>
          <p:grpSpPr>
            <a:xfrm>
              <a:off x="5865312" y="2300797"/>
              <a:ext cx="1494138" cy="868614"/>
              <a:chOff x="2281510" y="2949188"/>
              <a:chExt cx="1330014" cy="831368"/>
            </a:xfrm>
          </p:grpSpPr>
          <p:sp>
            <p:nvSpPr>
              <p:cNvPr id="1049788" name="Google Shape;1907;p51"/>
              <p:cNvSpPr txBox="1"/>
              <p:nvPr/>
            </p:nvSpPr>
            <p:spPr>
              <a:xfrm>
                <a:off x="2281510" y="2949188"/>
                <a:ext cx="1329900" cy="3777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sz="1800" dirty="0" err="1" smtClean="0">
                    <a:solidFill>
                      <a:schemeClr val="lt1"/>
                    </a:solidFill>
                    <a:latin typeface="Abril Fatface"/>
                    <a:ea typeface="Abril Fatface"/>
                    <a:cs typeface="Abril Fatface"/>
                    <a:sym typeface="Abril Fatface"/>
                  </a:rPr>
                  <a:t>Staf</a:t>
                </a:r>
                <a:endParaRPr sz="1800" dirty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endParaRPr>
              </a:p>
            </p:txBody>
          </p:sp>
          <p:sp>
            <p:nvSpPr>
              <p:cNvPr id="1049789" name="Google Shape;1908;p51"/>
              <p:cNvSpPr txBox="1"/>
              <p:nvPr/>
            </p:nvSpPr>
            <p:spPr>
              <a:xfrm>
                <a:off x="2281624" y="3329357"/>
                <a:ext cx="1329900" cy="4512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d-ID" sz="1200" dirty="0" smtClean="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Mumtazah Akhtar</a:t>
                </a:r>
                <a:endParaRPr sz="1200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1049790" name="Google Shape;1909;p51"/>
            <p:cNvSpPr txBox="1"/>
            <p:nvPr/>
          </p:nvSpPr>
          <p:spPr>
            <a:xfrm>
              <a:off x="2385313" y="1277122"/>
              <a:ext cx="4350900" cy="512914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800" dirty="0" err="1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Kepala</a:t>
              </a:r>
              <a:r>
                <a:rPr sz="1800" dirty="0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 </a:t>
              </a:r>
              <a:r>
                <a:rPr sz="1800" dirty="0" err="1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Perpustakaan</a:t>
              </a:r>
              <a:r>
                <a:rPr sz="1800" dirty="0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/>
              </a:r>
              <a:br>
                <a:rPr sz="1800" dirty="0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</a:br>
              <a:r>
                <a:rPr sz="1600" dirty="0" err="1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Cecep</a:t>
              </a:r>
              <a:r>
                <a:rPr sz="1600" dirty="0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 Ahmad </a:t>
              </a:r>
              <a:r>
                <a:rPr sz="1600" dirty="0" err="1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Santosa</a:t>
              </a:r>
              <a:r>
                <a:rPr sz="1600" dirty="0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, S.S.</a:t>
              </a:r>
              <a:endParaRPr sz="1600" dirty="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grpSp>
          <p:nvGrpSpPr>
            <p:cNvPr id="300" name="Google Shape;1910;p51"/>
            <p:cNvGrpSpPr/>
            <p:nvPr/>
          </p:nvGrpSpPr>
          <p:grpSpPr>
            <a:xfrm>
              <a:off x="2534370" y="1790035"/>
              <a:ext cx="4077949" cy="510762"/>
              <a:chOff x="2533649" y="1942515"/>
              <a:chExt cx="4076319" cy="510762"/>
            </a:xfrm>
          </p:grpSpPr>
          <p:cxnSp>
            <p:nvCxnSpPr>
              <p:cNvPr id="3145803" name="Google Shape;1911;p51"/>
              <p:cNvCxnSpPr>
                <a:cxnSpLocks/>
                <a:stCxn id="1049790" idx="2"/>
                <a:endCxn id="1049786" idx="0"/>
              </p:cNvCxnSpPr>
              <p:nvPr/>
            </p:nvCxnSpPr>
            <p:spPr>
              <a:xfrm rot="5400000">
                <a:off x="3291061" y="1185104"/>
                <a:ext cx="510761" cy="2025585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5804" name="Google Shape;1912;p51"/>
              <p:cNvCxnSpPr>
                <a:cxnSpLocks/>
                <a:stCxn id="1049790" idx="2"/>
                <a:endCxn id="1049788" idx="0"/>
              </p:cNvCxnSpPr>
              <p:nvPr/>
            </p:nvCxnSpPr>
            <p:spPr>
              <a:xfrm rot="16200000" flipH="1">
                <a:off x="5329220" y="1172529"/>
                <a:ext cx="510761" cy="2050734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35" name="Google Shape;773;p32"/>
          <p:cNvSpPr/>
          <p:nvPr/>
        </p:nvSpPr>
        <p:spPr>
          <a:xfrm>
            <a:off x="594055" y="1639310"/>
            <a:ext cx="7147635" cy="273263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141" name="Google Shape;807;p32"/>
          <p:cNvSpPr txBox="1">
            <a:spLocks noGrp="1"/>
          </p:cNvSpPr>
          <p:nvPr>
            <p:ph type="title"/>
          </p:nvPr>
        </p:nvSpPr>
        <p:spPr>
          <a:xfrm>
            <a:off x="797156" y="820380"/>
            <a:ext cx="77040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Bagaimana Menjadi Anggota Perpustakaan?</a:t>
            </a:r>
            <a:endParaRPr dirty="0"/>
          </a:p>
        </p:txBody>
      </p:sp>
      <p:sp>
        <p:nvSpPr>
          <p:cNvPr id="1049142" name="Google Shape;810;p32"/>
          <p:cNvSpPr txBox="1"/>
          <p:nvPr/>
        </p:nvSpPr>
        <p:spPr>
          <a:xfrm>
            <a:off x="797156" y="1779662"/>
            <a:ext cx="3486812" cy="2376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id-ID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Seluruh </a:t>
            </a:r>
            <a:r>
              <a:rPr lang="id-ID" dirty="0" smtClean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siswa, </a:t>
            </a:r>
            <a:r>
              <a:rPr lang="id-ID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guru dan staf yang ada di sekolah sudah otomatis menjadi anggota perpustakaan</a:t>
            </a:r>
            <a:r>
              <a:rPr lang="id-ID" dirty="0" smtClean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r>
              <a:rPr lang="id-ID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/>
            </a:r>
            <a:br>
              <a:rPr lang="id-ID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id-ID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Saat mengunjungi perpustakaan, cukup menunjukkan kartu identitas yang sudah berisi nomor unik dan barcode untuk kemudian di scan oleh pengelola perpustakaan sebagai data kunjungan perpustakaan.</a:t>
            </a:r>
            <a:endParaRPr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97153" name="Picture 209715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292080" y="1751963"/>
            <a:ext cx="1876927" cy="25025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647;p30"/>
          <p:cNvGrpSpPr/>
          <p:nvPr/>
        </p:nvGrpSpPr>
        <p:grpSpPr>
          <a:xfrm>
            <a:off x="757750" y="1394025"/>
            <a:ext cx="7621000" cy="3063675"/>
            <a:chOff x="757750" y="1394025"/>
            <a:chExt cx="7621000" cy="3063675"/>
          </a:xfrm>
        </p:grpSpPr>
        <p:sp>
          <p:nvSpPr>
            <p:cNvPr id="1049052" name="Google Shape;648;p30"/>
            <p:cNvSpPr/>
            <p:nvPr/>
          </p:nvSpPr>
          <p:spPr>
            <a:xfrm>
              <a:off x="936700" y="3082800"/>
              <a:ext cx="1857600" cy="1374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53" name="Google Shape;649;p30"/>
            <p:cNvSpPr/>
            <p:nvPr/>
          </p:nvSpPr>
          <p:spPr>
            <a:xfrm>
              <a:off x="757750" y="2454600"/>
              <a:ext cx="2215500" cy="628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54" name="Google Shape;650;p30"/>
            <p:cNvSpPr/>
            <p:nvPr/>
          </p:nvSpPr>
          <p:spPr>
            <a:xfrm>
              <a:off x="6342200" y="3082800"/>
              <a:ext cx="1857600" cy="1374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55" name="Google Shape;651;p30"/>
            <p:cNvSpPr/>
            <p:nvPr/>
          </p:nvSpPr>
          <p:spPr>
            <a:xfrm>
              <a:off x="6163250" y="2454600"/>
              <a:ext cx="2215500" cy="628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56" name="Google Shape;652;p30"/>
            <p:cNvSpPr/>
            <p:nvPr/>
          </p:nvSpPr>
          <p:spPr>
            <a:xfrm>
              <a:off x="3639450" y="3082800"/>
              <a:ext cx="1857600" cy="1374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57" name="Google Shape;653;p30"/>
            <p:cNvSpPr/>
            <p:nvPr/>
          </p:nvSpPr>
          <p:spPr>
            <a:xfrm>
              <a:off x="3460500" y="2454600"/>
              <a:ext cx="2215500" cy="628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45728" name="Google Shape;654;p30"/>
            <p:cNvCxnSpPr>
              <a:cxnSpLocks/>
              <a:stCxn id="1049053" idx="3"/>
              <a:endCxn id="1049057" idx="1"/>
            </p:cNvCxnSpPr>
            <p:nvPr/>
          </p:nvCxnSpPr>
          <p:spPr>
            <a:xfrm>
              <a:off x="2973250" y="2768700"/>
              <a:ext cx="4872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29" name="Google Shape;655;p30"/>
            <p:cNvCxnSpPr>
              <a:cxnSpLocks/>
              <a:stCxn id="1049057" idx="3"/>
              <a:endCxn id="1049055" idx="1"/>
            </p:cNvCxnSpPr>
            <p:nvPr/>
          </p:nvCxnSpPr>
          <p:spPr>
            <a:xfrm>
              <a:off x="5676000" y="2768700"/>
              <a:ext cx="4872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6" name="Google Shape;656;p30"/>
            <p:cNvGrpSpPr/>
            <p:nvPr/>
          </p:nvGrpSpPr>
          <p:grpSpPr>
            <a:xfrm>
              <a:off x="1418600" y="1394025"/>
              <a:ext cx="893700" cy="1065300"/>
              <a:chOff x="1418600" y="1394025"/>
              <a:chExt cx="893700" cy="1065300"/>
            </a:xfrm>
          </p:grpSpPr>
          <p:sp>
            <p:nvSpPr>
              <p:cNvPr id="1049058" name="Google Shape;657;p30"/>
              <p:cNvSpPr/>
              <p:nvPr/>
            </p:nvSpPr>
            <p:spPr>
              <a:xfrm>
                <a:off x="1418600" y="1394025"/>
                <a:ext cx="893700" cy="1065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9" name="Google Shape;658;p30"/>
              <p:cNvSpPr/>
              <p:nvPr/>
            </p:nvSpPr>
            <p:spPr>
              <a:xfrm>
                <a:off x="1420805" y="1394037"/>
                <a:ext cx="92921" cy="1056199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6618" extrusionOk="0">
                    <a:moveTo>
                      <a:pt x="1" y="0"/>
                    </a:moveTo>
                    <a:lnTo>
                      <a:pt x="1" y="16617"/>
                    </a:lnTo>
                    <a:lnTo>
                      <a:pt x="1461" y="16617"/>
                    </a:lnTo>
                    <a:lnTo>
                      <a:pt x="1461" y="0"/>
                    </a:lnTo>
                    <a:close/>
                  </a:path>
                </a:pathLst>
              </a:custGeom>
              <a:solidFill>
                <a:srgbClr val="421B1A">
                  <a:alpha val="26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0" name="Google Shape;659;p30"/>
              <p:cNvSpPr/>
              <p:nvPr/>
            </p:nvSpPr>
            <p:spPr>
              <a:xfrm>
                <a:off x="1672850" y="1482450"/>
                <a:ext cx="447300" cy="182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" name="Google Shape;660;p30"/>
            <p:cNvGrpSpPr/>
            <p:nvPr/>
          </p:nvGrpSpPr>
          <p:grpSpPr>
            <a:xfrm>
              <a:off x="4121400" y="1394025"/>
              <a:ext cx="893700" cy="1065300"/>
              <a:chOff x="1418600" y="1394025"/>
              <a:chExt cx="893700" cy="1065300"/>
            </a:xfrm>
          </p:grpSpPr>
          <p:sp>
            <p:nvSpPr>
              <p:cNvPr id="1049061" name="Google Shape;661;p30"/>
              <p:cNvSpPr/>
              <p:nvPr/>
            </p:nvSpPr>
            <p:spPr>
              <a:xfrm>
                <a:off x="1418600" y="1394025"/>
                <a:ext cx="893700" cy="10653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2" name="Google Shape;662;p30"/>
              <p:cNvSpPr/>
              <p:nvPr/>
            </p:nvSpPr>
            <p:spPr>
              <a:xfrm>
                <a:off x="1420805" y="1394037"/>
                <a:ext cx="92921" cy="1056199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6618" extrusionOk="0">
                    <a:moveTo>
                      <a:pt x="1" y="0"/>
                    </a:moveTo>
                    <a:lnTo>
                      <a:pt x="1" y="16617"/>
                    </a:lnTo>
                    <a:lnTo>
                      <a:pt x="1461" y="16617"/>
                    </a:lnTo>
                    <a:lnTo>
                      <a:pt x="1461" y="0"/>
                    </a:lnTo>
                    <a:close/>
                  </a:path>
                </a:pathLst>
              </a:custGeom>
              <a:solidFill>
                <a:srgbClr val="421B1A">
                  <a:alpha val="26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3" name="Google Shape;663;p30"/>
              <p:cNvSpPr/>
              <p:nvPr/>
            </p:nvSpPr>
            <p:spPr>
              <a:xfrm>
                <a:off x="1672850" y="1482450"/>
                <a:ext cx="447300" cy="182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664;p30"/>
            <p:cNvGrpSpPr/>
            <p:nvPr/>
          </p:nvGrpSpPr>
          <p:grpSpPr>
            <a:xfrm>
              <a:off x="6824200" y="1394025"/>
              <a:ext cx="893700" cy="1065300"/>
              <a:chOff x="1418600" y="1394025"/>
              <a:chExt cx="893700" cy="1065300"/>
            </a:xfrm>
          </p:grpSpPr>
          <p:sp>
            <p:nvSpPr>
              <p:cNvPr id="1049064" name="Google Shape;665;p30"/>
              <p:cNvSpPr/>
              <p:nvPr/>
            </p:nvSpPr>
            <p:spPr>
              <a:xfrm>
                <a:off x="1418600" y="1394025"/>
                <a:ext cx="893700" cy="10653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5" name="Google Shape;666;p30"/>
              <p:cNvSpPr/>
              <p:nvPr/>
            </p:nvSpPr>
            <p:spPr>
              <a:xfrm>
                <a:off x="1420805" y="1394037"/>
                <a:ext cx="92921" cy="1056199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6618" extrusionOk="0">
                    <a:moveTo>
                      <a:pt x="1" y="0"/>
                    </a:moveTo>
                    <a:lnTo>
                      <a:pt x="1" y="16617"/>
                    </a:lnTo>
                    <a:lnTo>
                      <a:pt x="1461" y="16617"/>
                    </a:lnTo>
                    <a:lnTo>
                      <a:pt x="1461" y="0"/>
                    </a:lnTo>
                    <a:close/>
                  </a:path>
                </a:pathLst>
              </a:custGeom>
              <a:solidFill>
                <a:srgbClr val="421B1A">
                  <a:alpha val="26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6" name="Google Shape;667;p30"/>
              <p:cNvSpPr/>
              <p:nvPr/>
            </p:nvSpPr>
            <p:spPr>
              <a:xfrm>
                <a:off x="1672850" y="1482450"/>
                <a:ext cx="447300" cy="182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9067" name="Google Shape;668;p3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Layanan Perpustakaan</a:t>
            </a:r>
            <a:endParaRPr dirty="0"/>
          </a:p>
        </p:txBody>
      </p:sp>
      <p:grpSp>
        <p:nvGrpSpPr>
          <p:cNvPr id="119" name="Google Shape;669;p30"/>
          <p:cNvGrpSpPr/>
          <p:nvPr/>
        </p:nvGrpSpPr>
        <p:grpSpPr>
          <a:xfrm>
            <a:off x="1086688" y="2507850"/>
            <a:ext cx="1557600" cy="1792092"/>
            <a:chOff x="1086688" y="2507850"/>
            <a:chExt cx="1557600" cy="1792092"/>
          </a:xfrm>
        </p:grpSpPr>
        <p:sp>
          <p:nvSpPr>
            <p:cNvPr id="1049068" name="Google Shape;672;p30"/>
            <p:cNvSpPr txBox="1"/>
            <p:nvPr/>
          </p:nvSpPr>
          <p:spPr>
            <a:xfrm>
              <a:off x="1086688" y="3147814"/>
              <a:ext cx="1557600" cy="11521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id-ID" sz="1000" dirty="0" smtClean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Peminjaman </a:t>
              </a:r>
              <a:r>
                <a:rPr lang="id-ID" sz="1000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buku menjadi salah satu layanan utama dari perpustakaan. Seluruh siswa atau pengguna perpustakaan dapat meminjam buku maksimal 7 hari</a:t>
              </a:r>
              <a:r>
                <a:rPr lang="id-ID" sz="1200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  <a:endParaRPr sz="12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49069" name="Google Shape;673;p30"/>
            <p:cNvSpPr txBox="1"/>
            <p:nvPr/>
          </p:nvSpPr>
          <p:spPr>
            <a:xfrm>
              <a:off x="1086688" y="2507850"/>
              <a:ext cx="1557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600" dirty="0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Peminjaman Buku</a:t>
              </a:r>
              <a:endParaRPr sz="1600" dirty="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</p:grpSp>
      <p:grpSp>
        <p:nvGrpSpPr>
          <p:cNvPr id="120" name="Google Shape;674;p30"/>
          <p:cNvGrpSpPr/>
          <p:nvPr/>
        </p:nvGrpSpPr>
        <p:grpSpPr>
          <a:xfrm>
            <a:off x="6492188" y="2507850"/>
            <a:ext cx="1557600" cy="1748098"/>
            <a:chOff x="6492188" y="2507850"/>
            <a:chExt cx="1557600" cy="1748098"/>
          </a:xfrm>
        </p:grpSpPr>
        <p:sp>
          <p:nvSpPr>
            <p:cNvPr id="1049070" name="Google Shape;677;p30"/>
            <p:cNvSpPr txBox="1"/>
            <p:nvPr/>
          </p:nvSpPr>
          <p:spPr>
            <a:xfrm>
              <a:off x="6545350" y="3147814"/>
              <a:ext cx="1451400" cy="11081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id-ID" sz="1200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P</a:t>
              </a:r>
              <a:r>
                <a:rPr lang="sv-SE" sz="1200" dirty="0" smtClean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erpustakaan </a:t>
              </a:r>
              <a:r>
                <a:rPr lang="sv-SE" sz="1200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dapat digunakan sebagai tempat belajar bagi siswa</a:t>
              </a:r>
              <a:r>
                <a:rPr lang="sv-SE" sz="1200" dirty="0" smtClean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  <a:endParaRPr sz="12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49071" name="Google Shape;678;p30"/>
            <p:cNvSpPr txBox="1"/>
            <p:nvPr/>
          </p:nvSpPr>
          <p:spPr>
            <a:xfrm>
              <a:off x="6492188" y="2507850"/>
              <a:ext cx="1557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dirty="0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Tempat Belajar</a:t>
              </a:r>
              <a:endParaRPr dirty="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</p:grpSp>
      <p:grpSp>
        <p:nvGrpSpPr>
          <p:cNvPr id="121" name="Google Shape;679;p30"/>
          <p:cNvGrpSpPr/>
          <p:nvPr/>
        </p:nvGrpSpPr>
        <p:grpSpPr>
          <a:xfrm>
            <a:off x="3789438" y="2507850"/>
            <a:ext cx="1557600" cy="1792092"/>
            <a:chOff x="3789438" y="2507850"/>
            <a:chExt cx="1557600" cy="1792092"/>
          </a:xfrm>
        </p:grpSpPr>
        <p:sp>
          <p:nvSpPr>
            <p:cNvPr id="1049072" name="Google Shape;682;p30"/>
            <p:cNvSpPr txBox="1"/>
            <p:nvPr/>
          </p:nvSpPr>
          <p:spPr>
            <a:xfrm>
              <a:off x="3789438" y="3147814"/>
              <a:ext cx="1557600" cy="11521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id-ID" sz="1000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Perpustakaan menyediakan akses internet dan komputer yang dapat digunakan untuk membaca atau mencari referensi lain dalam bentuk digital.</a:t>
              </a:r>
              <a:endParaRPr sz="10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49073" name="Google Shape;683;p30"/>
            <p:cNvSpPr txBox="1"/>
            <p:nvPr/>
          </p:nvSpPr>
          <p:spPr>
            <a:xfrm>
              <a:off x="3789438" y="2507850"/>
              <a:ext cx="1557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dirty="0" smtClean="0">
                  <a:solidFill>
                    <a:schemeClr val="l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Akses Internet &amp; Komputer</a:t>
              </a:r>
              <a:endParaRPr dirty="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688;p31"/>
          <p:cNvGrpSpPr/>
          <p:nvPr/>
        </p:nvGrpSpPr>
        <p:grpSpPr>
          <a:xfrm>
            <a:off x="3178392" y="1377453"/>
            <a:ext cx="3752287" cy="3117157"/>
            <a:chOff x="3108200" y="1378150"/>
            <a:chExt cx="3752287" cy="3117157"/>
          </a:xfrm>
        </p:grpSpPr>
        <p:cxnSp>
          <p:nvCxnSpPr>
            <p:cNvPr id="3145730" name="Google Shape;689;p31"/>
            <p:cNvCxnSpPr>
              <a:cxnSpLocks/>
              <a:stCxn id="1049126" idx="3"/>
            </p:cNvCxnSpPr>
            <p:nvPr/>
          </p:nvCxnSpPr>
          <p:spPr>
            <a:xfrm flipH="1">
              <a:off x="3218300" y="1654375"/>
              <a:ext cx="993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145731" name="Google Shape;691;p31"/>
            <p:cNvCxnSpPr>
              <a:cxnSpLocks/>
              <a:stCxn id="1049129" idx="3"/>
            </p:cNvCxnSpPr>
            <p:nvPr/>
          </p:nvCxnSpPr>
          <p:spPr>
            <a:xfrm rot="10800000">
              <a:off x="3108200" y="2185800"/>
              <a:ext cx="1103100" cy="3174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145732" name="Google Shape;693;p31"/>
            <p:cNvCxnSpPr>
              <a:cxnSpLocks/>
              <a:stCxn id="1049132" idx="3"/>
            </p:cNvCxnSpPr>
            <p:nvPr/>
          </p:nvCxnSpPr>
          <p:spPr>
            <a:xfrm rot="10800000">
              <a:off x="3338900" y="2692878"/>
              <a:ext cx="802208" cy="680228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145733" name="Google Shape;697;p31"/>
            <p:cNvCxnSpPr>
              <a:cxnSpLocks/>
              <a:stCxn id="1049124" idx="3"/>
              <a:endCxn id="1049126" idx="1"/>
            </p:cNvCxnSpPr>
            <p:nvPr/>
          </p:nvCxnSpPr>
          <p:spPr>
            <a:xfrm rot="10800000">
              <a:off x="4580787" y="1654375"/>
              <a:ext cx="611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34" name="Google Shape;699;p31"/>
            <p:cNvCxnSpPr>
              <a:cxnSpLocks/>
              <a:stCxn id="1049127" idx="3"/>
              <a:endCxn id="1049129" idx="1"/>
            </p:cNvCxnSpPr>
            <p:nvPr/>
          </p:nvCxnSpPr>
          <p:spPr>
            <a:xfrm flipH="1">
              <a:off x="4580787" y="2498472"/>
              <a:ext cx="611400" cy="48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35" name="Google Shape;701;p31"/>
            <p:cNvCxnSpPr>
              <a:cxnSpLocks/>
              <a:stCxn id="1049130" idx="3"/>
              <a:endCxn id="1049132" idx="1"/>
            </p:cNvCxnSpPr>
            <p:nvPr/>
          </p:nvCxnSpPr>
          <p:spPr>
            <a:xfrm flipH="1">
              <a:off x="4510708" y="3367408"/>
              <a:ext cx="611287" cy="5698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49076" name="Google Shape;705;p31"/>
            <p:cNvSpPr/>
            <p:nvPr/>
          </p:nvSpPr>
          <p:spPr>
            <a:xfrm>
              <a:off x="4119925" y="2233138"/>
              <a:ext cx="552335" cy="552569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77" name="Google Shape;706;p31"/>
            <p:cNvSpPr/>
            <p:nvPr/>
          </p:nvSpPr>
          <p:spPr>
            <a:xfrm>
              <a:off x="4119925" y="3087938"/>
              <a:ext cx="552335" cy="552569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78" name="Google Shape;707;p31"/>
            <p:cNvSpPr/>
            <p:nvPr/>
          </p:nvSpPr>
          <p:spPr>
            <a:xfrm>
              <a:off x="4119925" y="3942738"/>
              <a:ext cx="552335" cy="552569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79" name="Google Shape;708;p31"/>
            <p:cNvSpPr/>
            <p:nvPr/>
          </p:nvSpPr>
          <p:spPr>
            <a:xfrm>
              <a:off x="4119925" y="1378150"/>
              <a:ext cx="552335" cy="552569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45736" name="Google Shape;709;p31"/>
            <p:cNvCxnSpPr>
              <a:cxnSpLocks/>
              <a:stCxn id="1049124" idx="1"/>
              <a:endCxn id="1049125" idx="3"/>
            </p:cNvCxnSpPr>
            <p:nvPr/>
          </p:nvCxnSpPr>
          <p:spPr>
            <a:xfrm>
              <a:off x="6340587" y="1654375"/>
              <a:ext cx="519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37" name="Google Shape;711;p31"/>
            <p:cNvCxnSpPr>
              <a:cxnSpLocks/>
              <a:stCxn id="1049127" idx="1"/>
              <a:endCxn id="1049128" idx="3"/>
            </p:cNvCxnSpPr>
            <p:nvPr/>
          </p:nvCxnSpPr>
          <p:spPr>
            <a:xfrm>
              <a:off x="6340587" y="2498472"/>
              <a:ext cx="519600" cy="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38" name="Google Shape;713;p31"/>
            <p:cNvCxnSpPr>
              <a:cxnSpLocks/>
              <a:stCxn id="1049130" idx="1"/>
              <a:endCxn id="1049131" idx="3"/>
            </p:cNvCxnSpPr>
            <p:nvPr/>
          </p:nvCxnSpPr>
          <p:spPr>
            <a:xfrm>
              <a:off x="6270395" y="3367408"/>
              <a:ext cx="519913" cy="352063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49080" name="Google Shape;717;p31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Kegiatan Perpustakaan</a:t>
            </a:r>
            <a:endParaRPr dirty="0"/>
          </a:p>
        </p:txBody>
      </p:sp>
      <p:grpSp>
        <p:nvGrpSpPr>
          <p:cNvPr id="126" name="Google Shape;718;p31"/>
          <p:cNvGrpSpPr/>
          <p:nvPr/>
        </p:nvGrpSpPr>
        <p:grpSpPr>
          <a:xfrm>
            <a:off x="719999" y="1394195"/>
            <a:ext cx="3241712" cy="3063509"/>
            <a:chOff x="719999" y="1394195"/>
            <a:chExt cx="3241712" cy="3063509"/>
          </a:xfrm>
        </p:grpSpPr>
        <p:sp>
          <p:nvSpPr>
            <p:cNvPr id="1049081" name="Google Shape;719;p31"/>
            <p:cNvSpPr/>
            <p:nvPr/>
          </p:nvSpPr>
          <p:spPr>
            <a:xfrm>
              <a:off x="2957176" y="2896887"/>
              <a:ext cx="924323" cy="1422224"/>
            </a:xfrm>
            <a:custGeom>
              <a:avLst/>
              <a:gdLst/>
              <a:ahLst/>
              <a:cxnLst/>
              <a:rect l="l" t="t" r="r" b="b"/>
              <a:pathLst>
                <a:path w="3388" h="5213" extrusionOk="0">
                  <a:moveTo>
                    <a:pt x="1" y="0"/>
                  </a:moveTo>
                  <a:lnTo>
                    <a:pt x="1" y="5212"/>
                  </a:lnTo>
                  <a:lnTo>
                    <a:pt x="3388" y="5212"/>
                  </a:lnTo>
                  <a:lnTo>
                    <a:pt x="2004" y="0"/>
                  </a:lnTo>
                  <a:close/>
                </a:path>
              </a:pathLst>
            </a:custGeom>
            <a:solidFill>
              <a:srgbClr val="483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82" name="Google Shape;720;p31"/>
            <p:cNvSpPr/>
            <p:nvPr/>
          </p:nvSpPr>
          <p:spPr>
            <a:xfrm>
              <a:off x="2751192" y="2936992"/>
              <a:ext cx="927324" cy="1427680"/>
            </a:xfrm>
            <a:custGeom>
              <a:avLst/>
              <a:gdLst/>
              <a:ahLst/>
              <a:cxnLst/>
              <a:rect l="l" t="t" r="r" b="b"/>
              <a:pathLst>
                <a:path w="3399" h="5233" extrusionOk="0">
                  <a:moveTo>
                    <a:pt x="1" y="0"/>
                  </a:moveTo>
                  <a:lnTo>
                    <a:pt x="1" y="5233"/>
                  </a:lnTo>
                  <a:lnTo>
                    <a:pt x="3398" y="5233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D3B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83" name="Google Shape;721;p31"/>
            <p:cNvSpPr/>
            <p:nvPr/>
          </p:nvSpPr>
          <p:spPr>
            <a:xfrm>
              <a:off x="2565398" y="3028388"/>
              <a:ext cx="924323" cy="1427953"/>
            </a:xfrm>
            <a:custGeom>
              <a:avLst/>
              <a:gdLst/>
              <a:ahLst/>
              <a:cxnLst/>
              <a:rect l="l" t="t" r="r" b="b"/>
              <a:pathLst>
                <a:path w="3388" h="5234" extrusionOk="0">
                  <a:moveTo>
                    <a:pt x="0" y="1"/>
                  </a:moveTo>
                  <a:lnTo>
                    <a:pt x="0" y="5233"/>
                  </a:lnTo>
                  <a:lnTo>
                    <a:pt x="3387" y="5233"/>
                  </a:lnTo>
                  <a:lnTo>
                    <a:pt x="2014" y="1"/>
                  </a:lnTo>
                  <a:close/>
                </a:path>
              </a:pathLst>
            </a:custGeom>
            <a:solidFill>
              <a:srgbClr val="483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84" name="Google Shape;722;p31"/>
            <p:cNvSpPr/>
            <p:nvPr/>
          </p:nvSpPr>
          <p:spPr>
            <a:xfrm>
              <a:off x="3031658" y="2898524"/>
              <a:ext cx="927324" cy="1559181"/>
            </a:xfrm>
            <a:custGeom>
              <a:avLst/>
              <a:gdLst/>
              <a:ahLst/>
              <a:cxnLst/>
              <a:rect l="l" t="t" r="r" b="b"/>
              <a:pathLst>
                <a:path w="3399" h="5715" extrusionOk="0">
                  <a:moveTo>
                    <a:pt x="1689" y="0"/>
                  </a:moveTo>
                  <a:cubicBezTo>
                    <a:pt x="1675" y="0"/>
                    <a:pt x="1661" y="2"/>
                    <a:pt x="1647" y="5"/>
                  </a:cubicBezTo>
                  <a:lnTo>
                    <a:pt x="137" y="477"/>
                  </a:lnTo>
                  <a:cubicBezTo>
                    <a:pt x="53" y="498"/>
                    <a:pt x="1" y="592"/>
                    <a:pt x="32" y="686"/>
                  </a:cubicBezTo>
                  <a:lnTo>
                    <a:pt x="1542" y="5594"/>
                  </a:lnTo>
                  <a:cubicBezTo>
                    <a:pt x="1568" y="5673"/>
                    <a:pt x="1638" y="5715"/>
                    <a:pt x="1709" y="5715"/>
                  </a:cubicBezTo>
                  <a:cubicBezTo>
                    <a:pt x="1723" y="5715"/>
                    <a:pt x="1738" y="5713"/>
                    <a:pt x="1752" y="5709"/>
                  </a:cubicBezTo>
                  <a:lnTo>
                    <a:pt x="3262" y="5238"/>
                  </a:lnTo>
                  <a:cubicBezTo>
                    <a:pt x="3356" y="5217"/>
                    <a:pt x="3398" y="5122"/>
                    <a:pt x="3377" y="5028"/>
                  </a:cubicBezTo>
                  <a:lnTo>
                    <a:pt x="1857" y="120"/>
                  </a:lnTo>
                  <a:cubicBezTo>
                    <a:pt x="1839" y="49"/>
                    <a:pt x="1768" y="0"/>
                    <a:pt x="1689" y="0"/>
                  </a:cubicBezTo>
                  <a:close/>
                </a:path>
              </a:pathLst>
            </a:custGeom>
            <a:solidFill>
              <a:srgbClr val="5E4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85" name="Google Shape;723;p31"/>
            <p:cNvSpPr/>
            <p:nvPr/>
          </p:nvSpPr>
          <p:spPr>
            <a:xfrm>
              <a:off x="3148973" y="2899615"/>
              <a:ext cx="812738" cy="1528079"/>
            </a:xfrm>
            <a:custGeom>
              <a:avLst/>
              <a:gdLst/>
              <a:ahLst/>
              <a:cxnLst/>
              <a:rect l="l" t="t" r="r" b="b"/>
              <a:pathLst>
                <a:path w="2979" h="5601" extrusionOk="0">
                  <a:moveTo>
                    <a:pt x="1332" y="1"/>
                  </a:moveTo>
                  <a:lnTo>
                    <a:pt x="137" y="378"/>
                  </a:lnTo>
                  <a:cubicBezTo>
                    <a:pt x="42" y="399"/>
                    <a:pt x="0" y="494"/>
                    <a:pt x="21" y="588"/>
                  </a:cubicBezTo>
                  <a:lnTo>
                    <a:pt x="1542" y="5496"/>
                  </a:lnTo>
                  <a:cubicBezTo>
                    <a:pt x="1563" y="5548"/>
                    <a:pt x="1594" y="5590"/>
                    <a:pt x="1647" y="5601"/>
                  </a:cubicBezTo>
                  <a:lnTo>
                    <a:pt x="2842" y="5234"/>
                  </a:lnTo>
                  <a:cubicBezTo>
                    <a:pt x="2937" y="5202"/>
                    <a:pt x="2979" y="5108"/>
                    <a:pt x="2958" y="5024"/>
                  </a:cubicBezTo>
                  <a:lnTo>
                    <a:pt x="1437" y="116"/>
                  </a:lnTo>
                  <a:cubicBezTo>
                    <a:pt x="1427" y="64"/>
                    <a:pt x="1385" y="22"/>
                    <a:pt x="1332" y="1"/>
                  </a:cubicBezTo>
                  <a:close/>
                </a:path>
              </a:pathLst>
            </a:custGeom>
            <a:solidFill>
              <a:srgbClr val="705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86" name="Google Shape;724;p31"/>
            <p:cNvSpPr/>
            <p:nvPr/>
          </p:nvSpPr>
          <p:spPr>
            <a:xfrm>
              <a:off x="3100410" y="2969731"/>
              <a:ext cx="463525" cy="261364"/>
            </a:xfrm>
            <a:custGeom>
              <a:avLst/>
              <a:gdLst/>
              <a:ahLst/>
              <a:cxnLst/>
              <a:rect l="l" t="t" r="r" b="b"/>
              <a:pathLst>
                <a:path w="1699" h="958" extrusionOk="0">
                  <a:moveTo>
                    <a:pt x="1448" y="1"/>
                  </a:moveTo>
                  <a:cubicBezTo>
                    <a:pt x="1434" y="1"/>
                    <a:pt x="1420" y="2"/>
                    <a:pt x="1405" y="6"/>
                  </a:cubicBezTo>
                  <a:lnTo>
                    <a:pt x="116" y="404"/>
                  </a:lnTo>
                  <a:cubicBezTo>
                    <a:pt x="42" y="425"/>
                    <a:pt x="0" y="499"/>
                    <a:pt x="21" y="583"/>
                  </a:cubicBezTo>
                  <a:lnTo>
                    <a:pt x="137" y="950"/>
                  </a:lnTo>
                  <a:cubicBezTo>
                    <a:pt x="152" y="955"/>
                    <a:pt x="168" y="958"/>
                    <a:pt x="184" y="958"/>
                  </a:cubicBezTo>
                  <a:cubicBezTo>
                    <a:pt x="199" y="958"/>
                    <a:pt x="215" y="955"/>
                    <a:pt x="231" y="950"/>
                  </a:cubicBezTo>
                  <a:lnTo>
                    <a:pt x="1605" y="530"/>
                  </a:lnTo>
                  <a:cubicBezTo>
                    <a:pt x="1647" y="520"/>
                    <a:pt x="1678" y="488"/>
                    <a:pt x="1699" y="446"/>
                  </a:cubicBezTo>
                  <a:lnTo>
                    <a:pt x="1594" y="100"/>
                  </a:lnTo>
                  <a:cubicBezTo>
                    <a:pt x="1568" y="40"/>
                    <a:pt x="1514" y="1"/>
                    <a:pt x="1448" y="1"/>
                  </a:cubicBezTo>
                  <a:close/>
                </a:path>
              </a:pathLst>
            </a:custGeom>
            <a:solidFill>
              <a:srgbClr val="F4E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87" name="Google Shape;725;p31"/>
            <p:cNvSpPr/>
            <p:nvPr/>
          </p:nvSpPr>
          <p:spPr>
            <a:xfrm>
              <a:off x="3257558" y="3181170"/>
              <a:ext cx="303651" cy="172969"/>
            </a:xfrm>
            <a:custGeom>
              <a:avLst/>
              <a:gdLst/>
              <a:ahLst/>
              <a:cxnLst/>
              <a:rect l="l" t="t" r="r" b="b"/>
              <a:pathLst>
                <a:path w="1113" h="634" extrusionOk="0">
                  <a:moveTo>
                    <a:pt x="952" y="0"/>
                  </a:moveTo>
                  <a:cubicBezTo>
                    <a:pt x="942" y="0"/>
                    <a:pt x="933" y="3"/>
                    <a:pt x="924" y="7"/>
                  </a:cubicBezTo>
                  <a:lnTo>
                    <a:pt x="85" y="269"/>
                  </a:lnTo>
                  <a:cubicBezTo>
                    <a:pt x="32" y="280"/>
                    <a:pt x="1" y="332"/>
                    <a:pt x="22" y="385"/>
                  </a:cubicBezTo>
                  <a:lnTo>
                    <a:pt x="95" y="626"/>
                  </a:lnTo>
                  <a:cubicBezTo>
                    <a:pt x="106" y="631"/>
                    <a:pt x="116" y="634"/>
                    <a:pt x="127" y="634"/>
                  </a:cubicBezTo>
                  <a:cubicBezTo>
                    <a:pt x="137" y="634"/>
                    <a:pt x="148" y="631"/>
                    <a:pt x="158" y="626"/>
                  </a:cubicBezTo>
                  <a:lnTo>
                    <a:pt x="1050" y="353"/>
                  </a:lnTo>
                  <a:cubicBezTo>
                    <a:pt x="1081" y="343"/>
                    <a:pt x="1102" y="322"/>
                    <a:pt x="1112" y="301"/>
                  </a:cubicBezTo>
                  <a:lnTo>
                    <a:pt x="1039" y="70"/>
                  </a:lnTo>
                  <a:cubicBezTo>
                    <a:pt x="1023" y="29"/>
                    <a:pt x="987" y="0"/>
                    <a:pt x="952" y="0"/>
                  </a:cubicBezTo>
                  <a:close/>
                </a:path>
              </a:pathLst>
            </a:custGeom>
            <a:solidFill>
              <a:srgbClr val="F4E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88" name="Google Shape;726;p31"/>
            <p:cNvSpPr/>
            <p:nvPr/>
          </p:nvSpPr>
          <p:spPr>
            <a:xfrm>
              <a:off x="2399519" y="1905959"/>
              <a:ext cx="538006" cy="521091"/>
            </a:xfrm>
            <a:custGeom>
              <a:avLst/>
              <a:gdLst/>
              <a:ahLst/>
              <a:cxnLst/>
              <a:rect l="l" t="t" r="r" b="b"/>
              <a:pathLst>
                <a:path w="1972" h="1910" extrusionOk="0">
                  <a:moveTo>
                    <a:pt x="147" y="1"/>
                  </a:moveTo>
                  <a:cubicBezTo>
                    <a:pt x="0" y="1"/>
                    <a:pt x="0" y="1909"/>
                    <a:pt x="147" y="1909"/>
                  </a:cubicBezTo>
                  <a:lnTo>
                    <a:pt x="1971" y="1909"/>
                  </a:lnTo>
                  <a:cubicBezTo>
                    <a:pt x="1741" y="1573"/>
                    <a:pt x="1688" y="661"/>
                    <a:pt x="1971" y="1"/>
                  </a:cubicBezTo>
                  <a:close/>
                </a:path>
              </a:pathLst>
            </a:custGeom>
            <a:solidFill>
              <a:srgbClr val="E2C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89" name="Google Shape;727;p31"/>
            <p:cNvSpPr/>
            <p:nvPr/>
          </p:nvSpPr>
          <p:spPr>
            <a:xfrm>
              <a:off x="2527748" y="2063106"/>
              <a:ext cx="369674" cy="258090"/>
            </a:xfrm>
            <a:custGeom>
              <a:avLst/>
              <a:gdLst/>
              <a:ahLst/>
              <a:cxnLst/>
              <a:rect l="l" t="t" r="r" b="b"/>
              <a:pathLst>
                <a:path w="1355" h="946" extrusionOk="0">
                  <a:moveTo>
                    <a:pt x="645" y="1"/>
                  </a:moveTo>
                  <a:cubicBezTo>
                    <a:pt x="179" y="1"/>
                    <a:pt x="0" y="416"/>
                    <a:pt x="23" y="672"/>
                  </a:cubicBezTo>
                  <a:cubicBezTo>
                    <a:pt x="44" y="861"/>
                    <a:pt x="694" y="945"/>
                    <a:pt x="1355" y="945"/>
                  </a:cubicBezTo>
                  <a:cubicBezTo>
                    <a:pt x="1313" y="704"/>
                    <a:pt x="1302" y="463"/>
                    <a:pt x="1323" y="221"/>
                  </a:cubicBezTo>
                  <a:cubicBezTo>
                    <a:pt x="1051" y="63"/>
                    <a:pt x="826" y="1"/>
                    <a:pt x="645" y="1"/>
                  </a:cubicBezTo>
                  <a:close/>
                </a:path>
              </a:pathLst>
            </a:custGeom>
            <a:solidFill>
              <a:srgbClr val="F4E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0" name="Google Shape;728;p31"/>
            <p:cNvSpPr/>
            <p:nvPr/>
          </p:nvSpPr>
          <p:spPr>
            <a:xfrm>
              <a:off x="2462269" y="1877313"/>
              <a:ext cx="595299" cy="88940"/>
            </a:xfrm>
            <a:custGeom>
              <a:avLst/>
              <a:gdLst/>
              <a:ahLst/>
              <a:cxnLst/>
              <a:rect l="l" t="t" r="r" b="b"/>
              <a:pathLst>
                <a:path w="2182" h="326" extrusionOk="0">
                  <a:moveTo>
                    <a:pt x="1" y="1"/>
                  </a:moveTo>
                  <a:lnTo>
                    <a:pt x="1" y="326"/>
                  </a:lnTo>
                  <a:lnTo>
                    <a:pt x="2014" y="326"/>
                  </a:lnTo>
                  <a:cubicBezTo>
                    <a:pt x="2182" y="326"/>
                    <a:pt x="2182" y="1"/>
                    <a:pt x="2014" y="1"/>
                  </a:cubicBezTo>
                  <a:close/>
                </a:path>
              </a:pathLst>
            </a:custGeom>
            <a:solidFill>
              <a:srgbClr val="E2AF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1" name="Google Shape;729;p31"/>
            <p:cNvSpPr/>
            <p:nvPr/>
          </p:nvSpPr>
          <p:spPr>
            <a:xfrm>
              <a:off x="2462269" y="2360758"/>
              <a:ext cx="586841" cy="91941"/>
            </a:xfrm>
            <a:custGeom>
              <a:avLst/>
              <a:gdLst/>
              <a:ahLst/>
              <a:cxnLst/>
              <a:rect l="l" t="t" r="r" b="b"/>
              <a:pathLst>
                <a:path w="2151" h="337" extrusionOk="0">
                  <a:moveTo>
                    <a:pt x="1" y="1"/>
                  </a:moveTo>
                  <a:lnTo>
                    <a:pt x="1" y="336"/>
                  </a:lnTo>
                  <a:lnTo>
                    <a:pt x="2014" y="336"/>
                  </a:lnTo>
                  <a:cubicBezTo>
                    <a:pt x="2150" y="336"/>
                    <a:pt x="2150" y="1"/>
                    <a:pt x="2014" y="1"/>
                  </a:cubicBezTo>
                  <a:close/>
                </a:path>
              </a:pathLst>
            </a:custGeom>
            <a:solidFill>
              <a:srgbClr val="E2AF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2" name="Google Shape;730;p31"/>
            <p:cNvSpPr/>
            <p:nvPr/>
          </p:nvSpPr>
          <p:spPr>
            <a:xfrm>
              <a:off x="1255012" y="1877313"/>
              <a:ext cx="1290450" cy="575383"/>
            </a:xfrm>
            <a:custGeom>
              <a:avLst/>
              <a:gdLst/>
              <a:ahLst/>
              <a:cxnLst/>
              <a:rect l="l" t="t" r="r" b="b"/>
              <a:pathLst>
                <a:path w="4730" h="2109" extrusionOk="0">
                  <a:moveTo>
                    <a:pt x="997" y="1"/>
                  </a:moveTo>
                  <a:cubicBezTo>
                    <a:pt x="1" y="1"/>
                    <a:pt x="1" y="2108"/>
                    <a:pt x="997" y="2108"/>
                  </a:cubicBezTo>
                  <a:lnTo>
                    <a:pt x="4667" y="2108"/>
                  </a:lnTo>
                  <a:cubicBezTo>
                    <a:pt x="4709" y="2108"/>
                    <a:pt x="4730" y="2056"/>
                    <a:pt x="4730" y="2004"/>
                  </a:cubicBezTo>
                  <a:cubicBezTo>
                    <a:pt x="4730" y="1941"/>
                    <a:pt x="4709" y="1773"/>
                    <a:pt x="4667" y="1773"/>
                  </a:cubicBezTo>
                  <a:lnTo>
                    <a:pt x="4594" y="1773"/>
                  </a:lnTo>
                  <a:cubicBezTo>
                    <a:pt x="4394" y="1773"/>
                    <a:pt x="4394" y="326"/>
                    <a:pt x="4594" y="326"/>
                  </a:cubicBezTo>
                  <a:lnTo>
                    <a:pt x="4667" y="326"/>
                  </a:lnTo>
                  <a:cubicBezTo>
                    <a:pt x="4709" y="326"/>
                    <a:pt x="4730" y="158"/>
                    <a:pt x="4730" y="106"/>
                  </a:cubicBezTo>
                  <a:cubicBezTo>
                    <a:pt x="4730" y="43"/>
                    <a:pt x="4709" y="1"/>
                    <a:pt x="4667" y="1"/>
                  </a:cubicBezTo>
                  <a:close/>
                </a:path>
              </a:pathLst>
            </a:custGeom>
            <a:solidFill>
              <a:srgbClr val="D88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3" name="Google Shape;731;p31"/>
            <p:cNvSpPr/>
            <p:nvPr/>
          </p:nvSpPr>
          <p:spPr>
            <a:xfrm>
              <a:off x="2313579" y="1877313"/>
              <a:ext cx="231899" cy="575383"/>
            </a:xfrm>
            <a:custGeom>
              <a:avLst/>
              <a:gdLst/>
              <a:ahLst/>
              <a:cxnLst/>
              <a:rect l="l" t="t" r="r" b="b"/>
              <a:pathLst>
                <a:path w="850" h="2109" extrusionOk="0">
                  <a:moveTo>
                    <a:pt x="493" y="1"/>
                  </a:moveTo>
                  <a:cubicBezTo>
                    <a:pt x="0" y="221"/>
                    <a:pt x="0" y="1899"/>
                    <a:pt x="493" y="2108"/>
                  </a:cubicBezTo>
                  <a:lnTo>
                    <a:pt x="787" y="2108"/>
                  </a:lnTo>
                  <a:cubicBezTo>
                    <a:pt x="818" y="2108"/>
                    <a:pt x="850" y="2066"/>
                    <a:pt x="850" y="2004"/>
                  </a:cubicBezTo>
                  <a:cubicBezTo>
                    <a:pt x="850" y="1951"/>
                    <a:pt x="818" y="1773"/>
                    <a:pt x="787" y="1773"/>
                  </a:cubicBezTo>
                  <a:lnTo>
                    <a:pt x="714" y="1773"/>
                  </a:lnTo>
                  <a:cubicBezTo>
                    <a:pt x="514" y="1773"/>
                    <a:pt x="514" y="336"/>
                    <a:pt x="714" y="336"/>
                  </a:cubicBezTo>
                  <a:lnTo>
                    <a:pt x="787" y="336"/>
                  </a:lnTo>
                  <a:cubicBezTo>
                    <a:pt x="818" y="336"/>
                    <a:pt x="850" y="158"/>
                    <a:pt x="850" y="106"/>
                  </a:cubicBezTo>
                  <a:cubicBezTo>
                    <a:pt x="850" y="43"/>
                    <a:pt x="818" y="1"/>
                    <a:pt x="787" y="1"/>
                  </a:cubicBezTo>
                  <a:close/>
                </a:path>
              </a:pathLst>
            </a:custGeom>
            <a:solidFill>
              <a:srgbClr val="E2AF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4" name="Google Shape;732;p31"/>
            <p:cNvSpPr/>
            <p:nvPr/>
          </p:nvSpPr>
          <p:spPr>
            <a:xfrm>
              <a:off x="1426620" y="1986170"/>
              <a:ext cx="211983" cy="357670"/>
            </a:xfrm>
            <a:custGeom>
              <a:avLst/>
              <a:gdLst/>
              <a:ahLst/>
              <a:cxnLst/>
              <a:rect l="l" t="t" r="r" b="b"/>
              <a:pathLst>
                <a:path w="777" h="1311" extrusionOk="0">
                  <a:moveTo>
                    <a:pt x="347" y="0"/>
                  </a:moveTo>
                  <a:cubicBezTo>
                    <a:pt x="1" y="0"/>
                    <a:pt x="1" y="1311"/>
                    <a:pt x="347" y="1311"/>
                  </a:cubicBezTo>
                  <a:lnTo>
                    <a:pt x="777" y="1311"/>
                  </a:lnTo>
                  <a:cubicBezTo>
                    <a:pt x="504" y="1164"/>
                    <a:pt x="504" y="147"/>
                    <a:pt x="777" y="0"/>
                  </a:cubicBezTo>
                  <a:close/>
                </a:path>
              </a:pathLst>
            </a:custGeom>
            <a:solidFill>
              <a:srgbClr val="F4E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5" name="Google Shape;733;p31"/>
            <p:cNvSpPr/>
            <p:nvPr/>
          </p:nvSpPr>
          <p:spPr>
            <a:xfrm>
              <a:off x="2067489" y="1986170"/>
              <a:ext cx="211983" cy="357670"/>
            </a:xfrm>
            <a:custGeom>
              <a:avLst/>
              <a:gdLst/>
              <a:ahLst/>
              <a:cxnLst/>
              <a:rect l="l" t="t" r="r" b="b"/>
              <a:pathLst>
                <a:path w="777" h="1311" extrusionOk="0">
                  <a:moveTo>
                    <a:pt x="357" y="0"/>
                  </a:moveTo>
                  <a:cubicBezTo>
                    <a:pt x="1" y="0"/>
                    <a:pt x="1" y="1311"/>
                    <a:pt x="357" y="1311"/>
                  </a:cubicBezTo>
                  <a:lnTo>
                    <a:pt x="777" y="1311"/>
                  </a:lnTo>
                  <a:cubicBezTo>
                    <a:pt x="514" y="1164"/>
                    <a:pt x="514" y="147"/>
                    <a:pt x="777" y="0"/>
                  </a:cubicBezTo>
                  <a:close/>
                </a:path>
              </a:pathLst>
            </a:custGeom>
            <a:solidFill>
              <a:srgbClr val="F4E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6" name="Google Shape;734;p31"/>
            <p:cNvSpPr/>
            <p:nvPr/>
          </p:nvSpPr>
          <p:spPr>
            <a:xfrm>
              <a:off x="2513833" y="2472343"/>
              <a:ext cx="689695" cy="644134"/>
            </a:xfrm>
            <a:custGeom>
              <a:avLst/>
              <a:gdLst/>
              <a:ahLst/>
              <a:cxnLst/>
              <a:rect l="l" t="t" r="r" b="b"/>
              <a:pathLst>
                <a:path w="2528" h="2361" extrusionOk="0">
                  <a:moveTo>
                    <a:pt x="231" y="1"/>
                  </a:moveTo>
                  <a:cubicBezTo>
                    <a:pt x="0" y="1"/>
                    <a:pt x="0" y="2360"/>
                    <a:pt x="231" y="2360"/>
                  </a:cubicBezTo>
                  <a:lnTo>
                    <a:pt x="2528" y="2360"/>
                  </a:lnTo>
                  <a:cubicBezTo>
                    <a:pt x="2370" y="1773"/>
                    <a:pt x="2349" y="630"/>
                    <a:pt x="2528" y="1"/>
                  </a:cubicBezTo>
                  <a:close/>
                </a:path>
              </a:pathLst>
            </a:custGeom>
            <a:solidFill>
              <a:srgbClr val="E2C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7" name="Google Shape;735;p31"/>
            <p:cNvSpPr/>
            <p:nvPr/>
          </p:nvSpPr>
          <p:spPr>
            <a:xfrm>
              <a:off x="2722818" y="2649679"/>
              <a:ext cx="463525" cy="392319"/>
            </a:xfrm>
            <a:custGeom>
              <a:avLst/>
              <a:gdLst/>
              <a:ahLst/>
              <a:cxnLst/>
              <a:rect l="l" t="t" r="r" b="b"/>
              <a:pathLst>
                <a:path w="1699" h="1438" extrusionOk="0">
                  <a:moveTo>
                    <a:pt x="1657" y="1"/>
                  </a:moveTo>
                  <a:cubicBezTo>
                    <a:pt x="734" y="1"/>
                    <a:pt x="0" y="326"/>
                    <a:pt x="0" y="714"/>
                  </a:cubicBezTo>
                  <a:cubicBezTo>
                    <a:pt x="0" y="1113"/>
                    <a:pt x="745" y="1438"/>
                    <a:pt x="1657" y="1438"/>
                  </a:cubicBezTo>
                  <a:lnTo>
                    <a:pt x="1699" y="1438"/>
                  </a:lnTo>
                  <a:cubicBezTo>
                    <a:pt x="1636" y="955"/>
                    <a:pt x="1615" y="483"/>
                    <a:pt x="1657" y="1"/>
                  </a:cubicBezTo>
                  <a:close/>
                </a:path>
              </a:pathLst>
            </a:custGeom>
            <a:solidFill>
              <a:srgbClr val="F4E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8" name="Google Shape;736;p31"/>
            <p:cNvSpPr/>
            <p:nvPr/>
          </p:nvSpPr>
          <p:spPr>
            <a:xfrm>
              <a:off x="1057486" y="2429509"/>
              <a:ext cx="1682496" cy="727072"/>
            </a:xfrm>
            <a:custGeom>
              <a:avLst/>
              <a:gdLst/>
              <a:ahLst/>
              <a:cxnLst/>
              <a:rect l="l" t="t" r="r" b="b"/>
              <a:pathLst>
                <a:path w="6167" h="2665" extrusionOk="0">
                  <a:moveTo>
                    <a:pt x="819" y="1"/>
                  </a:moveTo>
                  <a:cubicBezTo>
                    <a:pt x="1" y="1"/>
                    <a:pt x="1" y="2664"/>
                    <a:pt x="819" y="2664"/>
                  </a:cubicBezTo>
                  <a:lnTo>
                    <a:pt x="6062" y="2664"/>
                  </a:lnTo>
                  <a:cubicBezTo>
                    <a:pt x="6114" y="2664"/>
                    <a:pt x="6167" y="2591"/>
                    <a:pt x="6167" y="2507"/>
                  </a:cubicBezTo>
                  <a:cubicBezTo>
                    <a:pt x="6167" y="2412"/>
                    <a:pt x="6114" y="2339"/>
                    <a:pt x="6062" y="2339"/>
                  </a:cubicBezTo>
                  <a:lnTo>
                    <a:pt x="5947" y="2339"/>
                  </a:lnTo>
                  <a:cubicBezTo>
                    <a:pt x="5632" y="2339"/>
                    <a:pt x="5632" y="315"/>
                    <a:pt x="5947" y="315"/>
                  </a:cubicBezTo>
                  <a:lnTo>
                    <a:pt x="6062" y="315"/>
                  </a:lnTo>
                  <a:cubicBezTo>
                    <a:pt x="6114" y="315"/>
                    <a:pt x="6167" y="252"/>
                    <a:pt x="6167" y="158"/>
                  </a:cubicBezTo>
                  <a:cubicBezTo>
                    <a:pt x="6167" y="74"/>
                    <a:pt x="6114" y="1"/>
                    <a:pt x="6062" y="1"/>
                  </a:cubicBezTo>
                  <a:close/>
                </a:path>
              </a:pathLst>
            </a:custGeom>
            <a:solidFill>
              <a:srgbClr val="7E6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99" name="Google Shape;737;p31"/>
            <p:cNvSpPr/>
            <p:nvPr/>
          </p:nvSpPr>
          <p:spPr>
            <a:xfrm>
              <a:off x="2611232" y="2429509"/>
              <a:ext cx="649590" cy="86212"/>
            </a:xfrm>
            <a:custGeom>
              <a:avLst/>
              <a:gdLst/>
              <a:ahLst/>
              <a:cxnLst/>
              <a:rect l="l" t="t" r="r" b="b"/>
              <a:pathLst>
                <a:path w="2381" h="316" extrusionOk="0">
                  <a:moveTo>
                    <a:pt x="0" y="1"/>
                  </a:moveTo>
                  <a:lnTo>
                    <a:pt x="0" y="315"/>
                  </a:lnTo>
                  <a:lnTo>
                    <a:pt x="2307" y="315"/>
                  </a:lnTo>
                  <a:cubicBezTo>
                    <a:pt x="2349" y="315"/>
                    <a:pt x="2380" y="242"/>
                    <a:pt x="2380" y="158"/>
                  </a:cubicBezTo>
                  <a:cubicBezTo>
                    <a:pt x="2380" y="74"/>
                    <a:pt x="2349" y="1"/>
                    <a:pt x="2307" y="1"/>
                  </a:cubicBezTo>
                  <a:close/>
                </a:path>
              </a:pathLst>
            </a:custGeom>
            <a:solidFill>
              <a:srgbClr val="7E6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0" name="Google Shape;738;p31"/>
            <p:cNvSpPr/>
            <p:nvPr/>
          </p:nvSpPr>
          <p:spPr>
            <a:xfrm>
              <a:off x="2611232" y="3067646"/>
              <a:ext cx="649590" cy="88940"/>
            </a:xfrm>
            <a:custGeom>
              <a:avLst/>
              <a:gdLst/>
              <a:ahLst/>
              <a:cxnLst/>
              <a:rect l="l" t="t" r="r" b="b"/>
              <a:pathLst>
                <a:path w="2381" h="326" extrusionOk="0">
                  <a:moveTo>
                    <a:pt x="0" y="0"/>
                  </a:moveTo>
                  <a:lnTo>
                    <a:pt x="0" y="325"/>
                  </a:lnTo>
                  <a:lnTo>
                    <a:pt x="2307" y="325"/>
                  </a:lnTo>
                  <a:cubicBezTo>
                    <a:pt x="2349" y="325"/>
                    <a:pt x="2380" y="252"/>
                    <a:pt x="2380" y="168"/>
                  </a:cubicBezTo>
                  <a:cubicBezTo>
                    <a:pt x="2380" y="73"/>
                    <a:pt x="2349" y="0"/>
                    <a:pt x="2307" y="0"/>
                  </a:cubicBezTo>
                  <a:close/>
                </a:path>
              </a:pathLst>
            </a:custGeom>
            <a:solidFill>
              <a:srgbClr val="7E6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1" name="Google Shape;739;p31"/>
            <p:cNvSpPr/>
            <p:nvPr/>
          </p:nvSpPr>
          <p:spPr>
            <a:xfrm>
              <a:off x="1057486" y="2429509"/>
              <a:ext cx="1565183" cy="727072"/>
            </a:xfrm>
            <a:custGeom>
              <a:avLst/>
              <a:gdLst/>
              <a:ahLst/>
              <a:cxnLst/>
              <a:rect l="l" t="t" r="r" b="b"/>
              <a:pathLst>
                <a:path w="5737" h="2665" extrusionOk="0">
                  <a:moveTo>
                    <a:pt x="819" y="1"/>
                  </a:moveTo>
                  <a:cubicBezTo>
                    <a:pt x="1" y="1"/>
                    <a:pt x="1" y="2664"/>
                    <a:pt x="819" y="2664"/>
                  </a:cubicBezTo>
                  <a:lnTo>
                    <a:pt x="5737" y="2664"/>
                  </a:lnTo>
                  <a:cubicBezTo>
                    <a:pt x="4919" y="2664"/>
                    <a:pt x="4919" y="1"/>
                    <a:pt x="5737" y="1"/>
                  </a:cubicBezTo>
                  <a:close/>
                </a:path>
              </a:pathLst>
            </a:custGeom>
            <a:solidFill>
              <a:srgbClr val="904D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2" name="Google Shape;740;p31"/>
            <p:cNvSpPr/>
            <p:nvPr/>
          </p:nvSpPr>
          <p:spPr>
            <a:xfrm>
              <a:off x="1166343" y="2532637"/>
              <a:ext cx="237628" cy="518090"/>
            </a:xfrm>
            <a:custGeom>
              <a:avLst/>
              <a:gdLst/>
              <a:ahLst/>
              <a:cxnLst/>
              <a:rect l="l" t="t" r="r" b="b"/>
              <a:pathLst>
                <a:path w="871" h="1899" extrusionOk="0">
                  <a:moveTo>
                    <a:pt x="451" y="0"/>
                  </a:moveTo>
                  <a:cubicBezTo>
                    <a:pt x="0" y="0"/>
                    <a:pt x="0" y="1898"/>
                    <a:pt x="451" y="1898"/>
                  </a:cubicBezTo>
                  <a:lnTo>
                    <a:pt x="871" y="1898"/>
                  </a:lnTo>
                  <a:cubicBezTo>
                    <a:pt x="598" y="1625"/>
                    <a:pt x="598" y="273"/>
                    <a:pt x="871" y="0"/>
                  </a:cubicBezTo>
                  <a:close/>
                </a:path>
              </a:pathLst>
            </a:custGeom>
            <a:solidFill>
              <a:srgbClr val="F4E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3" name="Google Shape;741;p31"/>
            <p:cNvSpPr/>
            <p:nvPr/>
          </p:nvSpPr>
          <p:spPr>
            <a:xfrm>
              <a:off x="1463997" y="2712701"/>
              <a:ext cx="849842" cy="160420"/>
            </a:xfrm>
            <a:custGeom>
              <a:avLst/>
              <a:gdLst/>
              <a:ahLst/>
              <a:cxnLst/>
              <a:rect l="l" t="t" r="r" b="b"/>
              <a:pathLst>
                <a:path w="3115" h="588" extrusionOk="0">
                  <a:moveTo>
                    <a:pt x="94" y="1"/>
                  </a:moveTo>
                  <a:cubicBezTo>
                    <a:pt x="0" y="1"/>
                    <a:pt x="0" y="588"/>
                    <a:pt x="94" y="588"/>
                  </a:cubicBezTo>
                  <a:lnTo>
                    <a:pt x="3114" y="588"/>
                  </a:lnTo>
                  <a:cubicBezTo>
                    <a:pt x="3052" y="588"/>
                    <a:pt x="3052" y="1"/>
                    <a:pt x="3114" y="1"/>
                  </a:cubicBezTo>
                  <a:close/>
                </a:path>
              </a:pathLst>
            </a:custGeom>
            <a:solidFill>
              <a:srgbClr val="F4E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4" name="Google Shape;742;p31"/>
            <p:cNvSpPr/>
            <p:nvPr/>
          </p:nvSpPr>
          <p:spPr>
            <a:xfrm>
              <a:off x="2488188" y="3918342"/>
              <a:ext cx="715341" cy="492172"/>
            </a:xfrm>
            <a:custGeom>
              <a:avLst/>
              <a:gdLst/>
              <a:ahLst/>
              <a:cxnLst/>
              <a:rect l="l" t="t" r="r" b="b"/>
              <a:pathLst>
                <a:path w="2622" h="1804" extrusionOk="0">
                  <a:moveTo>
                    <a:pt x="283" y="0"/>
                  </a:moveTo>
                  <a:cubicBezTo>
                    <a:pt x="0" y="0"/>
                    <a:pt x="0" y="1804"/>
                    <a:pt x="283" y="1804"/>
                  </a:cubicBezTo>
                  <a:lnTo>
                    <a:pt x="2622" y="1804"/>
                  </a:lnTo>
                  <a:cubicBezTo>
                    <a:pt x="2129" y="1300"/>
                    <a:pt x="2129" y="503"/>
                    <a:pt x="2622" y="0"/>
                  </a:cubicBezTo>
                  <a:close/>
                </a:path>
              </a:pathLst>
            </a:custGeom>
            <a:solidFill>
              <a:srgbClr val="E2C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5" name="Google Shape;743;p31"/>
            <p:cNvSpPr/>
            <p:nvPr/>
          </p:nvSpPr>
          <p:spPr>
            <a:xfrm>
              <a:off x="2673983" y="4044114"/>
              <a:ext cx="529548" cy="366401"/>
            </a:xfrm>
            <a:custGeom>
              <a:avLst/>
              <a:gdLst/>
              <a:ahLst/>
              <a:cxnLst/>
              <a:rect l="l" t="t" r="r" b="b"/>
              <a:pathLst>
                <a:path w="1941" h="1343" extrusionOk="0">
                  <a:moveTo>
                    <a:pt x="1647" y="0"/>
                  </a:moveTo>
                  <a:cubicBezTo>
                    <a:pt x="735" y="32"/>
                    <a:pt x="1" y="367"/>
                    <a:pt x="1" y="776"/>
                  </a:cubicBezTo>
                  <a:cubicBezTo>
                    <a:pt x="1" y="997"/>
                    <a:pt x="210" y="1196"/>
                    <a:pt x="546" y="1343"/>
                  </a:cubicBezTo>
                  <a:lnTo>
                    <a:pt x="1941" y="1343"/>
                  </a:lnTo>
                  <a:cubicBezTo>
                    <a:pt x="1595" y="986"/>
                    <a:pt x="1479" y="462"/>
                    <a:pt x="1647" y="0"/>
                  </a:cubicBezTo>
                  <a:close/>
                </a:path>
              </a:pathLst>
            </a:custGeom>
            <a:solidFill>
              <a:srgbClr val="F4E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6" name="Google Shape;744;p31"/>
            <p:cNvSpPr/>
            <p:nvPr/>
          </p:nvSpPr>
          <p:spPr>
            <a:xfrm>
              <a:off x="719999" y="3883966"/>
              <a:ext cx="2042895" cy="555194"/>
            </a:xfrm>
            <a:custGeom>
              <a:avLst/>
              <a:gdLst/>
              <a:ahLst/>
              <a:cxnLst/>
              <a:rect l="l" t="t" r="r" b="b"/>
              <a:pathLst>
                <a:path w="7488" h="2035" extrusionOk="0">
                  <a:moveTo>
                    <a:pt x="997" y="0"/>
                  </a:moveTo>
                  <a:cubicBezTo>
                    <a:pt x="1" y="0"/>
                    <a:pt x="1" y="2035"/>
                    <a:pt x="997" y="2035"/>
                  </a:cubicBezTo>
                  <a:lnTo>
                    <a:pt x="7362" y="2035"/>
                  </a:lnTo>
                  <a:cubicBezTo>
                    <a:pt x="7435" y="2035"/>
                    <a:pt x="7488" y="1982"/>
                    <a:pt x="7488" y="1919"/>
                  </a:cubicBezTo>
                  <a:cubicBezTo>
                    <a:pt x="7488" y="1846"/>
                    <a:pt x="7435" y="1793"/>
                    <a:pt x="7362" y="1793"/>
                  </a:cubicBezTo>
                  <a:lnTo>
                    <a:pt x="7226" y="1793"/>
                  </a:lnTo>
                  <a:cubicBezTo>
                    <a:pt x="6848" y="1793"/>
                    <a:pt x="6848" y="241"/>
                    <a:pt x="7226" y="241"/>
                  </a:cubicBezTo>
                  <a:lnTo>
                    <a:pt x="7362" y="241"/>
                  </a:lnTo>
                  <a:cubicBezTo>
                    <a:pt x="7435" y="241"/>
                    <a:pt x="7488" y="189"/>
                    <a:pt x="7488" y="126"/>
                  </a:cubicBezTo>
                  <a:cubicBezTo>
                    <a:pt x="7488" y="53"/>
                    <a:pt x="7435" y="0"/>
                    <a:pt x="7362" y="0"/>
                  </a:cubicBezTo>
                  <a:close/>
                </a:path>
              </a:pathLst>
            </a:custGeom>
            <a:solidFill>
              <a:srgbClr val="285A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7" name="Google Shape;745;p31"/>
            <p:cNvSpPr/>
            <p:nvPr/>
          </p:nvSpPr>
          <p:spPr>
            <a:xfrm>
              <a:off x="2608231" y="3883966"/>
              <a:ext cx="666778" cy="66023"/>
            </a:xfrm>
            <a:custGeom>
              <a:avLst/>
              <a:gdLst/>
              <a:ahLst/>
              <a:cxnLst/>
              <a:rect l="l" t="t" r="r" b="b"/>
              <a:pathLst>
                <a:path w="2444" h="242" extrusionOk="0">
                  <a:moveTo>
                    <a:pt x="1" y="0"/>
                  </a:moveTo>
                  <a:lnTo>
                    <a:pt x="1" y="241"/>
                  </a:lnTo>
                  <a:lnTo>
                    <a:pt x="2360" y="241"/>
                  </a:lnTo>
                  <a:cubicBezTo>
                    <a:pt x="2402" y="241"/>
                    <a:pt x="2444" y="189"/>
                    <a:pt x="2444" y="126"/>
                  </a:cubicBezTo>
                  <a:cubicBezTo>
                    <a:pt x="2444" y="53"/>
                    <a:pt x="2402" y="0"/>
                    <a:pt x="2360" y="0"/>
                  </a:cubicBezTo>
                  <a:close/>
                </a:path>
              </a:pathLst>
            </a:custGeom>
            <a:solidFill>
              <a:srgbClr val="285A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8" name="Google Shape;746;p31"/>
            <p:cNvSpPr/>
            <p:nvPr/>
          </p:nvSpPr>
          <p:spPr>
            <a:xfrm>
              <a:off x="2250691" y="4390849"/>
              <a:ext cx="527201" cy="52202"/>
            </a:xfrm>
            <a:custGeom>
              <a:avLst/>
              <a:gdLst/>
              <a:ahLst/>
              <a:cxnLst/>
              <a:rect l="l" t="t" r="r" b="b"/>
              <a:pathLst>
                <a:path w="2444" h="242" extrusionOk="0">
                  <a:moveTo>
                    <a:pt x="1" y="0"/>
                  </a:moveTo>
                  <a:lnTo>
                    <a:pt x="1" y="242"/>
                  </a:lnTo>
                  <a:lnTo>
                    <a:pt x="2360" y="242"/>
                  </a:lnTo>
                  <a:cubicBezTo>
                    <a:pt x="2402" y="242"/>
                    <a:pt x="2444" y="189"/>
                    <a:pt x="2444" y="126"/>
                  </a:cubicBezTo>
                  <a:cubicBezTo>
                    <a:pt x="2444" y="53"/>
                    <a:pt x="2402" y="0"/>
                    <a:pt x="2360" y="0"/>
                  </a:cubicBezTo>
                  <a:close/>
                </a:path>
              </a:pathLst>
            </a:custGeom>
            <a:solidFill>
              <a:srgbClr val="285A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09" name="Google Shape;747;p31"/>
            <p:cNvSpPr/>
            <p:nvPr/>
          </p:nvSpPr>
          <p:spPr>
            <a:xfrm>
              <a:off x="719999" y="3883966"/>
              <a:ext cx="1957229" cy="555194"/>
            </a:xfrm>
            <a:custGeom>
              <a:avLst/>
              <a:gdLst/>
              <a:ahLst/>
              <a:cxnLst/>
              <a:rect l="l" t="t" r="r" b="b"/>
              <a:pathLst>
                <a:path w="7174" h="2035" extrusionOk="0">
                  <a:moveTo>
                    <a:pt x="997" y="0"/>
                  </a:moveTo>
                  <a:cubicBezTo>
                    <a:pt x="1" y="0"/>
                    <a:pt x="1" y="2035"/>
                    <a:pt x="997" y="2035"/>
                  </a:cubicBezTo>
                  <a:lnTo>
                    <a:pt x="7173" y="2035"/>
                  </a:lnTo>
                  <a:cubicBezTo>
                    <a:pt x="6481" y="2035"/>
                    <a:pt x="6481" y="0"/>
                    <a:pt x="7173" y="0"/>
                  </a:cubicBezTo>
                  <a:close/>
                </a:path>
              </a:pathLst>
            </a:custGeom>
            <a:solidFill>
              <a:srgbClr val="3D73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" name="Google Shape;748;p31"/>
            <p:cNvGrpSpPr/>
            <p:nvPr/>
          </p:nvGrpSpPr>
          <p:grpSpPr>
            <a:xfrm>
              <a:off x="894080" y="3156673"/>
              <a:ext cx="2203207" cy="727037"/>
              <a:chOff x="4572000" y="3414096"/>
              <a:chExt cx="1547522" cy="510667"/>
            </a:xfrm>
          </p:grpSpPr>
          <p:sp>
            <p:nvSpPr>
              <p:cNvPr id="1049110" name="Google Shape;749;p31"/>
              <p:cNvSpPr/>
              <p:nvPr/>
            </p:nvSpPr>
            <p:spPr>
              <a:xfrm>
                <a:off x="5594872" y="3444180"/>
                <a:ext cx="484409" cy="452409"/>
              </a:xfrm>
              <a:custGeom>
                <a:avLst/>
                <a:gdLst/>
                <a:ahLst/>
                <a:cxnLst/>
                <a:rect l="l" t="t" r="r" b="b"/>
                <a:pathLst>
                  <a:path w="2528" h="2361" extrusionOk="0">
                    <a:moveTo>
                      <a:pt x="231" y="1"/>
                    </a:moveTo>
                    <a:cubicBezTo>
                      <a:pt x="0" y="1"/>
                      <a:pt x="0" y="2360"/>
                      <a:pt x="231" y="2360"/>
                    </a:cubicBezTo>
                    <a:lnTo>
                      <a:pt x="2528" y="2360"/>
                    </a:lnTo>
                    <a:cubicBezTo>
                      <a:pt x="2370" y="1773"/>
                      <a:pt x="2349" y="630"/>
                      <a:pt x="2528" y="1"/>
                    </a:cubicBezTo>
                    <a:close/>
                  </a:path>
                </a:pathLst>
              </a:custGeom>
              <a:solidFill>
                <a:srgbClr val="E2C1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1" name="Google Shape;750;p31"/>
              <p:cNvSpPr/>
              <p:nvPr/>
            </p:nvSpPr>
            <p:spPr>
              <a:xfrm>
                <a:off x="5741654" y="3568733"/>
                <a:ext cx="325558" cy="27554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438" extrusionOk="0">
                    <a:moveTo>
                      <a:pt x="1657" y="1"/>
                    </a:moveTo>
                    <a:cubicBezTo>
                      <a:pt x="734" y="1"/>
                      <a:pt x="0" y="326"/>
                      <a:pt x="0" y="714"/>
                    </a:cubicBezTo>
                    <a:cubicBezTo>
                      <a:pt x="0" y="1113"/>
                      <a:pt x="745" y="1438"/>
                      <a:pt x="1657" y="1438"/>
                    </a:cubicBezTo>
                    <a:lnTo>
                      <a:pt x="1699" y="1438"/>
                    </a:lnTo>
                    <a:cubicBezTo>
                      <a:pt x="1636" y="955"/>
                      <a:pt x="1615" y="483"/>
                      <a:pt x="1657" y="1"/>
                    </a:cubicBezTo>
                    <a:close/>
                  </a:path>
                </a:pathLst>
              </a:custGeom>
              <a:solidFill>
                <a:srgbClr val="F4E4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2" name="Google Shape;751;p31"/>
              <p:cNvSpPr/>
              <p:nvPr/>
            </p:nvSpPr>
            <p:spPr>
              <a:xfrm>
                <a:off x="4572000" y="3414096"/>
                <a:ext cx="1181705" cy="510661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2665" extrusionOk="0">
                    <a:moveTo>
                      <a:pt x="819" y="1"/>
                    </a:moveTo>
                    <a:cubicBezTo>
                      <a:pt x="1" y="1"/>
                      <a:pt x="1" y="2664"/>
                      <a:pt x="819" y="2664"/>
                    </a:cubicBezTo>
                    <a:lnTo>
                      <a:pt x="6062" y="2664"/>
                    </a:lnTo>
                    <a:cubicBezTo>
                      <a:pt x="6114" y="2664"/>
                      <a:pt x="6167" y="2591"/>
                      <a:pt x="6167" y="2507"/>
                    </a:cubicBezTo>
                    <a:cubicBezTo>
                      <a:pt x="6167" y="2412"/>
                      <a:pt x="6114" y="2339"/>
                      <a:pt x="6062" y="2339"/>
                    </a:cubicBezTo>
                    <a:lnTo>
                      <a:pt x="5947" y="2339"/>
                    </a:lnTo>
                    <a:cubicBezTo>
                      <a:pt x="5632" y="2339"/>
                      <a:pt x="5632" y="315"/>
                      <a:pt x="5947" y="315"/>
                    </a:cubicBezTo>
                    <a:lnTo>
                      <a:pt x="6062" y="315"/>
                    </a:lnTo>
                    <a:cubicBezTo>
                      <a:pt x="6114" y="315"/>
                      <a:pt x="6167" y="252"/>
                      <a:pt x="6167" y="158"/>
                    </a:cubicBezTo>
                    <a:cubicBezTo>
                      <a:pt x="6167" y="74"/>
                      <a:pt x="6114" y="1"/>
                      <a:pt x="60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3" name="Google Shape;752;p31"/>
              <p:cNvSpPr/>
              <p:nvPr/>
            </p:nvSpPr>
            <p:spPr>
              <a:xfrm>
                <a:off x="5663281" y="3414096"/>
                <a:ext cx="456241" cy="60551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316" extrusionOk="0">
                    <a:moveTo>
                      <a:pt x="0" y="1"/>
                    </a:moveTo>
                    <a:lnTo>
                      <a:pt x="0" y="315"/>
                    </a:lnTo>
                    <a:lnTo>
                      <a:pt x="2307" y="315"/>
                    </a:lnTo>
                    <a:cubicBezTo>
                      <a:pt x="2349" y="315"/>
                      <a:pt x="2380" y="242"/>
                      <a:pt x="2380" y="158"/>
                    </a:cubicBezTo>
                    <a:cubicBezTo>
                      <a:pt x="2380" y="74"/>
                      <a:pt x="2349" y="1"/>
                      <a:pt x="23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4" name="Google Shape;753;p31"/>
              <p:cNvSpPr/>
              <p:nvPr/>
            </p:nvSpPr>
            <p:spPr>
              <a:xfrm>
                <a:off x="5663281" y="3862295"/>
                <a:ext cx="456241" cy="62467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326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2307" y="325"/>
                    </a:lnTo>
                    <a:cubicBezTo>
                      <a:pt x="2349" y="325"/>
                      <a:pt x="2380" y="252"/>
                      <a:pt x="2380" y="168"/>
                    </a:cubicBezTo>
                    <a:cubicBezTo>
                      <a:pt x="2380" y="73"/>
                      <a:pt x="2349" y="0"/>
                      <a:pt x="23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5" name="Google Shape;754;p31"/>
              <p:cNvSpPr/>
              <p:nvPr/>
            </p:nvSpPr>
            <p:spPr>
              <a:xfrm>
                <a:off x="4572000" y="3414096"/>
                <a:ext cx="1099310" cy="510661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2665" extrusionOk="0">
                    <a:moveTo>
                      <a:pt x="819" y="1"/>
                    </a:moveTo>
                    <a:cubicBezTo>
                      <a:pt x="1" y="1"/>
                      <a:pt x="1" y="2664"/>
                      <a:pt x="819" y="2664"/>
                    </a:cubicBezTo>
                    <a:lnTo>
                      <a:pt x="5737" y="2664"/>
                    </a:lnTo>
                    <a:cubicBezTo>
                      <a:pt x="4919" y="2664"/>
                      <a:pt x="4919" y="1"/>
                      <a:pt x="5737" y="1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6" name="Google Shape;755;p31"/>
              <p:cNvSpPr/>
              <p:nvPr/>
            </p:nvSpPr>
            <p:spPr>
              <a:xfrm>
                <a:off x="4648457" y="3486528"/>
                <a:ext cx="166899" cy="363882"/>
              </a:xfrm>
              <a:custGeom>
                <a:avLst/>
                <a:gdLst/>
                <a:ahLst/>
                <a:cxnLst/>
                <a:rect l="l" t="t" r="r" b="b"/>
                <a:pathLst>
                  <a:path w="871" h="1899" extrusionOk="0">
                    <a:moveTo>
                      <a:pt x="451" y="0"/>
                    </a:moveTo>
                    <a:cubicBezTo>
                      <a:pt x="0" y="0"/>
                      <a:pt x="0" y="1898"/>
                      <a:pt x="451" y="1898"/>
                    </a:cubicBezTo>
                    <a:lnTo>
                      <a:pt x="871" y="1898"/>
                    </a:lnTo>
                    <a:cubicBezTo>
                      <a:pt x="598" y="1625"/>
                      <a:pt x="598" y="273"/>
                      <a:pt x="871" y="0"/>
                    </a:cubicBezTo>
                    <a:close/>
                  </a:path>
                </a:pathLst>
              </a:custGeom>
              <a:solidFill>
                <a:srgbClr val="F4E4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7" name="Google Shape;756;p31"/>
              <p:cNvSpPr/>
              <p:nvPr/>
            </p:nvSpPr>
            <p:spPr>
              <a:xfrm>
                <a:off x="4857515" y="3612997"/>
                <a:ext cx="596889" cy="112671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588" extrusionOk="0">
                    <a:moveTo>
                      <a:pt x="94" y="1"/>
                    </a:moveTo>
                    <a:cubicBezTo>
                      <a:pt x="0" y="1"/>
                      <a:pt x="0" y="588"/>
                      <a:pt x="94" y="588"/>
                    </a:cubicBezTo>
                    <a:lnTo>
                      <a:pt x="3114" y="588"/>
                    </a:lnTo>
                    <a:cubicBezTo>
                      <a:pt x="3052" y="588"/>
                      <a:pt x="3052" y="1"/>
                      <a:pt x="3114" y="1"/>
                    </a:cubicBezTo>
                    <a:close/>
                  </a:path>
                </a:pathLst>
              </a:custGeom>
              <a:solidFill>
                <a:srgbClr val="F4E4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" name="Google Shape;757;p31"/>
            <p:cNvGrpSpPr/>
            <p:nvPr/>
          </p:nvGrpSpPr>
          <p:grpSpPr>
            <a:xfrm>
              <a:off x="1515647" y="1394195"/>
              <a:ext cx="1541949" cy="492202"/>
              <a:chOff x="1180745" y="1951791"/>
              <a:chExt cx="1425223" cy="454942"/>
            </a:xfrm>
          </p:grpSpPr>
          <p:sp>
            <p:nvSpPr>
              <p:cNvPr id="1049118" name="Google Shape;758;p31"/>
              <p:cNvSpPr/>
              <p:nvPr/>
            </p:nvSpPr>
            <p:spPr>
              <a:xfrm>
                <a:off x="2085669" y="1974441"/>
                <a:ext cx="425385" cy="412011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1910" extrusionOk="0">
                    <a:moveTo>
                      <a:pt x="147" y="1"/>
                    </a:moveTo>
                    <a:cubicBezTo>
                      <a:pt x="0" y="1"/>
                      <a:pt x="0" y="1909"/>
                      <a:pt x="147" y="1909"/>
                    </a:cubicBezTo>
                    <a:lnTo>
                      <a:pt x="1971" y="1909"/>
                    </a:lnTo>
                    <a:cubicBezTo>
                      <a:pt x="1741" y="1573"/>
                      <a:pt x="1688" y="661"/>
                      <a:pt x="1971" y="1"/>
                    </a:cubicBezTo>
                    <a:close/>
                  </a:path>
                </a:pathLst>
              </a:custGeom>
              <a:solidFill>
                <a:srgbClr val="E2C1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9" name="Google Shape;759;p31"/>
              <p:cNvSpPr/>
              <p:nvPr/>
            </p:nvSpPr>
            <p:spPr>
              <a:xfrm>
                <a:off x="2187055" y="2098692"/>
                <a:ext cx="292290" cy="204064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946" extrusionOk="0">
                    <a:moveTo>
                      <a:pt x="645" y="1"/>
                    </a:moveTo>
                    <a:cubicBezTo>
                      <a:pt x="179" y="1"/>
                      <a:pt x="0" y="416"/>
                      <a:pt x="23" y="672"/>
                    </a:cubicBezTo>
                    <a:cubicBezTo>
                      <a:pt x="44" y="861"/>
                      <a:pt x="694" y="945"/>
                      <a:pt x="1355" y="945"/>
                    </a:cubicBezTo>
                    <a:cubicBezTo>
                      <a:pt x="1313" y="704"/>
                      <a:pt x="1302" y="463"/>
                      <a:pt x="1323" y="221"/>
                    </a:cubicBezTo>
                    <a:cubicBezTo>
                      <a:pt x="1051" y="63"/>
                      <a:pt x="826" y="1"/>
                      <a:pt x="645" y="1"/>
                    </a:cubicBezTo>
                    <a:close/>
                  </a:path>
                </a:pathLst>
              </a:custGeom>
              <a:solidFill>
                <a:srgbClr val="F4E4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0" name="Google Shape;760;p31"/>
              <p:cNvSpPr/>
              <p:nvPr/>
            </p:nvSpPr>
            <p:spPr>
              <a:xfrm>
                <a:off x="2135283" y="1951791"/>
                <a:ext cx="470685" cy="70322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326" extrusionOk="0">
                    <a:moveTo>
                      <a:pt x="1" y="1"/>
                    </a:moveTo>
                    <a:lnTo>
                      <a:pt x="1" y="326"/>
                    </a:lnTo>
                    <a:lnTo>
                      <a:pt x="2014" y="326"/>
                    </a:lnTo>
                    <a:cubicBezTo>
                      <a:pt x="2182" y="326"/>
                      <a:pt x="2182" y="1"/>
                      <a:pt x="20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1" name="Google Shape;761;p31"/>
              <p:cNvSpPr/>
              <p:nvPr/>
            </p:nvSpPr>
            <p:spPr>
              <a:xfrm>
                <a:off x="2135283" y="2334037"/>
                <a:ext cx="463998" cy="72695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337" extrusionOk="0">
                    <a:moveTo>
                      <a:pt x="1" y="1"/>
                    </a:moveTo>
                    <a:lnTo>
                      <a:pt x="1" y="336"/>
                    </a:lnTo>
                    <a:lnTo>
                      <a:pt x="2014" y="336"/>
                    </a:lnTo>
                    <a:cubicBezTo>
                      <a:pt x="2150" y="336"/>
                      <a:pt x="2150" y="1"/>
                      <a:pt x="20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2" name="Google Shape;762;p31"/>
              <p:cNvSpPr/>
              <p:nvPr/>
            </p:nvSpPr>
            <p:spPr>
              <a:xfrm>
                <a:off x="1180745" y="1951791"/>
                <a:ext cx="1020320" cy="454938"/>
              </a:xfrm>
              <a:custGeom>
                <a:avLst/>
                <a:gdLst/>
                <a:ahLst/>
                <a:cxnLst/>
                <a:rect l="l" t="t" r="r" b="b"/>
                <a:pathLst>
                  <a:path w="4730" h="2109" extrusionOk="0">
                    <a:moveTo>
                      <a:pt x="997" y="1"/>
                    </a:moveTo>
                    <a:cubicBezTo>
                      <a:pt x="1" y="1"/>
                      <a:pt x="1" y="2108"/>
                      <a:pt x="997" y="2108"/>
                    </a:cubicBezTo>
                    <a:lnTo>
                      <a:pt x="4667" y="2108"/>
                    </a:lnTo>
                    <a:cubicBezTo>
                      <a:pt x="4709" y="2108"/>
                      <a:pt x="4730" y="2056"/>
                      <a:pt x="4730" y="2004"/>
                    </a:cubicBezTo>
                    <a:cubicBezTo>
                      <a:pt x="4730" y="1941"/>
                      <a:pt x="4709" y="1773"/>
                      <a:pt x="4667" y="1773"/>
                    </a:cubicBezTo>
                    <a:lnTo>
                      <a:pt x="4594" y="1773"/>
                    </a:lnTo>
                    <a:cubicBezTo>
                      <a:pt x="4394" y="1773"/>
                      <a:pt x="4394" y="326"/>
                      <a:pt x="4594" y="326"/>
                    </a:cubicBezTo>
                    <a:lnTo>
                      <a:pt x="4667" y="326"/>
                    </a:lnTo>
                    <a:cubicBezTo>
                      <a:pt x="4709" y="326"/>
                      <a:pt x="4730" y="158"/>
                      <a:pt x="4730" y="106"/>
                    </a:cubicBezTo>
                    <a:cubicBezTo>
                      <a:pt x="4730" y="43"/>
                      <a:pt x="4709" y="1"/>
                      <a:pt x="46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3" name="Google Shape;763;p31"/>
              <p:cNvSpPr/>
              <p:nvPr/>
            </p:nvSpPr>
            <p:spPr>
              <a:xfrm>
                <a:off x="2017719" y="1951791"/>
                <a:ext cx="183356" cy="454938"/>
              </a:xfrm>
              <a:custGeom>
                <a:avLst/>
                <a:gdLst/>
                <a:ahLst/>
                <a:cxnLst/>
                <a:rect l="l" t="t" r="r" b="b"/>
                <a:pathLst>
                  <a:path w="850" h="2109" extrusionOk="0">
                    <a:moveTo>
                      <a:pt x="493" y="1"/>
                    </a:moveTo>
                    <a:cubicBezTo>
                      <a:pt x="0" y="221"/>
                      <a:pt x="0" y="1899"/>
                      <a:pt x="493" y="2108"/>
                    </a:cubicBezTo>
                    <a:lnTo>
                      <a:pt x="787" y="2108"/>
                    </a:lnTo>
                    <a:cubicBezTo>
                      <a:pt x="818" y="2108"/>
                      <a:pt x="850" y="2066"/>
                      <a:pt x="850" y="2004"/>
                    </a:cubicBezTo>
                    <a:cubicBezTo>
                      <a:pt x="850" y="1951"/>
                      <a:pt x="818" y="1773"/>
                      <a:pt x="787" y="1773"/>
                    </a:cubicBezTo>
                    <a:lnTo>
                      <a:pt x="714" y="1773"/>
                    </a:lnTo>
                    <a:cubicBezTo>
                      <a:pt x="514" y="1773"/>
                      <a:pt x="514" y="336"/>
                      <a:pt x="714" y="336"/>
                    </a:cubicBezTo>
                    <a:lnTo>
                      <a:pt x="787" y="336"/>
                    </a:lnTo>
                    <a:cubicBezTo>
                      <a:pt x="818" y="336"/>
                      <a:pt x="850" y="158"/>
                      <a:pt x="850" y="106"/>
                    </a:cubicBezTo>
                    <a:cubicBezTo>
                      <a:pt x="850" y="43"/>
                      <a:pt x="818" y="1"/>
                      <a:pt x="7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" name="Google Shape;764;p31"/>
          <p:cNvGrpSpPr/>
          <p:nvPr/>
        </p:nvGrpSpPr>
        <p:grpSpPr>
          <a:xfrm>
            <a:off x="4211300" y="1394125"/>
            <a:ext cx="4275800" cy="520525"/>
            <a:chOff x="4211300" y="1394125"/>
            <a:chExt cx="4275800" cy="520525"/>
          </a:xfrm>
        </p:grpSpPr>
        <p:sp>
          <p:nvSpPr>
            <p:cNvPr id="1049124" name="Google Shape;698;p31"/>
            <p:cNvSpPr txBox="1"/>
            <p:nvPr/>
          </p:nvSpPr>
          <p:spPr>
            <a:xfrm flipH="1">
              <a:off x="5192187" y="1394125"/>
              <a:ext cx="11484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200"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Sayembara Membuat </a:t>
              </a:r>
              <a:r>
                <a:rPr lang="id-ID" sz="1200" dirty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K</a:t>
              </a:r>
              <a:r>
                <a:rPr lang="id-ID" sz="1200"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arya </a:t>
              </a:r>
              <a:r>
                <a:rPr lang="id-ID" sz="1200" dirty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T</a:t>
              </a:r>
              <a:r>
                <a:rPr lang="id-ID" sz="1200"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ulis</a:t>
              </a:r>
              <a:endParaRPr sz="1200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sp>
          <p:nvSpPr>
            <p:cNvPr id="1049125" name="Google Shape;710;p31"/>
            <p:cNvSpPr txBox="1"/>
            <p:nvPr/>
          </p:nvSpPr>
          <p:spPr>
            <a:xfrm flipH="1">
              <a:off x="6860500" y="1394150"/>
              <a:ext cx="16266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10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Kegiatan ini rutin dilaksanakan pada Bulan Bahasa.</a:t>
              </a:r>
              <a:endParaRPr sz="11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49126" name="Google Shape;690;p31"/>
            <p:cNvSpPr txBox="1"/>
            <p:nvPr/>
          </p:nvSpPr>
          <p:spPr>
            <a:xfrm flipH="1">
              <a:off x="4211300" y="1394125"/>
              <a:ext cx="3696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accen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1</a:t>
              </a:r>
              <a:endParaRPr sz="2500">
                <a:solidFill>
                  <a:schemeClr val="accent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</p:grpSp>
      <p:grpSp>
        <p:nvGrpSpPr>
          <p:cNvPr id="130" name="Google Shape;765;p31"/>
          <p:cNvGrpSpPr/>
          <p:nvPr/>
        </p:nvGrpSpPr>
        <p:grpSpPr>
          <a:xfrm>
            <a:off x="4211300" y="2235822"/>
            <a:ext cx="4275800" cy="528428"/>
            <a:chOff x="4211300" y="2235822"/>
            <a:chExt cx="4275800" cy="528428"/>
          </a:xfrm>
        </p:grpSpPr>
        <p:sp>
          <p:nvSpPr>
            <p:cNvPr id="1049127" name="Google Shape;700;p31"/>
            <p:cNvSpPr txBox="1"/>
            <p:nvPr/>
          </p:nvSpPr>
          <p:spPr>
            <a:xfrm flipH="1">
              <a:off x="5192187" y="2235822"/>
              <a:ext cx="1148400" cy="52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Bedah Buku</a:t>
              </a:r>
              <a:endParaRPr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sp>
          <p:nvSpPr>
            <p:cNvPr id="1049128" name="Google Shape;712;p31"/>
            <p:cNvSpPr txBox="1"/>
            <p:nvPr/>
          </p:nvSpPr>
          <p:spPr>
            <a:xfrm flipH="1">
              <a:off x="6860200" y="2238950"/>
              <a:ext cx="1626900" cy="52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05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Kegiatan bedah buku biasa dilaksanakan dengan mengundang penulis</a:t>
              </a:r>
              <a:r>
                <a:rPr lang="en" sz="105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id-ID" sz="105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buku yang dibedah.</a:t>
              </a:r>
              <a:endParaRPr sz="105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49129" name="Google Shape;692;p31"/>
            <p:cNvSpPr txBox="1"/>
            <p:nvPr/>
          </p:nvSpPr>
          <p:spPr>
            <a:xfrm flipH="1">
              <a:off x="4211300" y="2242950"/>
              <a:ext cx="3696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accen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2</a:t>
              </a:r>
              <a:endParaRPr sz="2500">
                <a:solidFill>
                  <a:schemeClr val="accent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</p:grpSp>
      <p:grpSp>
        <p:nvGrpSpPr>
          <p:cNvPr id="131" name="Google Shape;766;p31"/>
          <p:cNvGrpSpPr/>
          <p:nvPr/>
        </p:nvGrpSpPr>
        <p:grpSpPr>
          <a:xfrm>
            <a:off x="4211300" y="2936993"/>
            <a:ext cx="4275800" cy="1557617"/>
            <a:chOff x="4211300" y="3100774"/>
            <a:chExt cx="4275800" cy="943339"/>
          </a:xfrm>
        </p:grpSpPr>
        <p:sp>
          <p:nvSpPr>
            <p:cNvPr id="1049130" name="Google Shape;702;p31"/>
            <p:cNvSpPr txBox="1"/>
            <p:nvPr/>
          </p:nvSpPr>
          <p:spPr>
            <a:xfrm flipH="1">
              <a:off x="5192187" y="3100774"/>
              <a:ext cx="11484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800"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Reward</a:t>
              </a:r>
              <a:endParaRPr sz="1800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sp>
          <p:nvSpPr>
            <p:cNvPr id="1049131" name="Google Shape;714;p31"/>
            <p:cNvSpPr txBox="1"/>
            <p:nvPr/>
          </p:nvSpPr>
          <p:spPr>
            <a:xfrm flipH="1">
              <a:off x="6860500" y="3104374"/>
              <a:ext cx="1626600" cy="9397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id-ID" sz="105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Reward </a:t>
              </a:r>
              <a:r>
                <a:rPr lang="id-ID" sz="105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diberikan sebagai apresiasi perpustakaan kepada pengguna yang sering berkunjung, ataupun pengguna yang banyak membaca koleksi buku di perpustakaan.</a:t>
              </a:r>
              <a:endParaRPr sz="105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49132" name="Google Shape;694;p31"/>
            <p:cNvSpPr txBox="1"/>
            <p:nvPr/>
          </p:nvSpPr>
          <p:spPr>
            <a:xfrm flipH="1">
              <a:off x="4211300" y="3104225"/>
              <a:ext cx="3696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accent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3</a:t>
              </a:r>
              <a:endParaRPr sz="2500">
                <a:solidFill>
                  <a:schemeClr val="accent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45" name="Google Shape;1000;p36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Kondisi Aktual Perpustakaan</a:t>
            </a:r>
            <a:endParaRPr dirty="0"/>
          </a:p>
        </p:txBody>
      </p:sp>
      <p:grpSp>
        <p:nvGrpSpPr>
          <p:cNvPr id="141" name="Google Shape;1001;p36"/>
          <p:cNvGrpSpPr/>
          <p:nvPr/>
        </p:nvGrpSpPr>
        <p:grpSpPr>
          <a:xfrm>
            <a:off x="395537" y="3623411"/>
            <a:ext cx="1728191" cy="971387"/>
            <a:chOff x="780987" y="2895161"/>
            <a:chExt cx="1728191" cy="971387"/>
          </a:xfrm>
        </p:grpSpPr>
        <p:sp>
          <p:nvSpPr>
            <p:cNvPr id="1049146" name="Google Shape;1002;p36"/>
            <p:cNvSpPr txBox="1"/>
            <p:nvPr/>
          </p:nvSpPr>
          <p:spPr>
            <a:xfrm>
              <a:off x="925987" y="2895161"/>
              <a:ext cx="14514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Ruang Perpustakaan</a:t>
              </a:r>
              <a:endParaRPr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sp>
          <p:nvSpPr>
            <p:cNvPr id="1049147" name="Google Shape;1003;p36"/>
            <p:cNvSpPr txBox="1"/>
            <p:nvPr/>
          </p:nvSpPr>
          <p:spPr>
            <a:xfrm>
              <a:off x="780987" y="3292348"/>
              <a:ext cx="1728191" cy="57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pt-BR" sz="11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Luas 12 x 8 m </a:t>
              </a:r>
              <a:r>
                <a:rPr lang="pt-BR" sz="110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=</a:t>
              </a:r>
              <a:r>
                <a:rPr lang="id-ID" sz="110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pt-BR" sz="110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96m²</a:t>
              </a:r>
              <a:endParaRPr sz="11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2" name="Google Shape;1004;p36"/>
          <p:cNvGrpSpPr/>
          <p:nvPr/>
        </p:nvGrpSpPr>
        <p:grpSpPr>
          <a:xfrm>
            <a:off x="2243462" y="3623411"/>
            <a:ext cx="1451513" cy="971387"/>
            <a:chOff x="925987" y="2895161"/>
            <a:chExt cx="1451513" cy="971387"/>
          </a:xfrm>
        </p:grpSpPr>
        <p:sp>
          <p:nvSpPr>
            <p:cNvPr id="1049148" name="Google Shape;1005;p36"/>
            <p:cNvSpPr txBox="1"/>
            <p:nvPr/>
          </p:nvSpPr>
          <p:spPr>
            <a:xfrm>
              <a:off x="925987" y="2895161"/>
              <a:ext cx="14514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Koleksi Perpustakaan</a:t>
              </a:r>
              <a:endParaRPr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sp>
          <p:nvSpPr>
            <p:cNvPr id="1049149" name="Google Shape;1006;p36"/>
            <p:cNvSpPr txBox="1"/>
            <p:nvPr/>
          </p:nvSpPr>
          <p:spPr>
            <a:xfrm>
              <a:off x="926100" y="3292348"/>
              <a:ext cx="1451400" cy="57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fi-FI" sz="12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Buku paket &amp; non paket 601 judul</a:t>
              </a:r>
              <a:endParaRPr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3" name="Google Shape;1007;p36"/>
          <p:cNvGrpSpPr/>
          <p:nvPr/>
        </p:nvGrpSpPr>
        <p:grpSpPr>
          <a:xfrm>
            <a:off x="3946387" y="3623411"/>
            <a:ext cx="1451513" cy="971387"/>
            <a:chOff x="925987" y="2895161"/>
            <a:chExt cx="1451513" cy="971387"/>
          </a:xfrm>
        </p:grpSpPr>
        <p:sp>
          <p:nvSpPr>
            <p:cNvPr id="1049150" name="Google Shape;1008;p36"/>
            <p:cNvSpPr txBox="1"/>
            <p:nvPr/>
          </p:nvSpPr>
          <p:spPr>
            <a:xfrm>
              <a:off x="925987" y="2895161"/>
              <a:ext cx="14514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Koleksi Audio/Video</a:t>
              </a:r>
              <a:endParaRPr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sp>
          <p:nvSpPr>
            <p:cNvPr id="1049151" name="Google Shape;1009;p36"/>
            <p:cNvSpPr txBox="1"/>
            <p:nvPr/>
          </p:nvSpPr>
          <p:spPr>
            <a:xfrm>
              <a:off x="926100" y="3292348"/>
              <a:ext cx="1451400" cy="57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id-ID" sz="12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TV, CD, DVD, Kaset.</a:t>
              </a:r>
              <a:endParaRPr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4" name="Google Shape;1010;p36"/>
          <p:cNvGrpSpPr/>
          <p:nvPr/>
        </p:nvGrpSpPr>
        <p:grpSpPr>
          <a:xfrm>
            <a:off x="5573112" y="3623411"/>
            <a:ext cx="1451513" cy="971387"/>
            <a:chOff x="925987" y="2895161"/>
            <a:chExt cx="1451513" cy="971387"/>
          </a:xfrm>
        </p:grpSpPr>
        <p:sp>
          <p:nvSpPr>
            <p:cNvPr id="1049152" name="Google Shape;1011;p36"/>
            <p:cNvSpPr txBox="1"/>
            <p:nvPr/>
          </p:nvSpPr>
          <p:spPr>
            <a:xfrm>
              <a:off x="925987" y="2895161"/>
              <a:ext cx="14514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err="1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Alat</a:t>
              </a:r>
              <a:r>
                <a:rPr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 </a:t>
              </a:r>
              <a:r>
                <a:rPr dirty="0" err="1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Peraga</a:t>
              </a:r>
              <a:endParaRPr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sp>
          <p:nvSpPr>
            <p:cNvPr id="1049153" name="Google Shape;1012;p36"/>
            <p:cNvSpPr txBox="1"/>
            <p:nvPr/>
          </p:nvSpPr>
          <p:spPr>
            <a:xfrm>
              <a:off x="926100" y="3292348"/>
              <a:ext cx="1451400" cy="57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20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Globe, Peta</a:t>
              </a:r>
              <a:endParaRPr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5" name="Google Shape;1013;p36"/>
          <p:cNvGrpSpPr/>
          <p:nvPr/>
        </p:nvGrpSpPr>
        <p:grpSpPr>
          <a:xfrm>
            <a:off x="7199837" y="3623411"/>
            <a:ext cx="1451513" cy="971387"/>
            <a:chOff x="925987" y="2895161"/>
            <a:chExt cx="1451513" cy="971387"/>
          </a:xfrm>
        </p:grpSpPr>
        <p:sp>
          <p:nvSpPr>
            <p:cNvPr id="1049154" name="Google Shape;1014;p36"/>
            <p:cNvSpPr txBox="1"/>
            <p:nvPr/>
          </p:nvSpPr>
          <p:spPr>
            <a:xfrm>
              <a:off x="925987" y="2895161"/>
              <a:ext cx="14514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smtClean="0">
                  <a:solidFill>
                    <a:schemeClr val="dk1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Lain-Lain</a:t>
              </a:r>
              <a:endParaRPr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sp>
          <p:nvSpPr>
            <p:cNvPr id="1049155" name="Google Shape;1015;p36"/>
            <p:cNvSpPr txBox="1"/>
            <p:nvPr/>
          </p:nvSpPr>
          <p:spPr>
            <a:xfrm>
              <a:off x="926100" y="3292348"/>
              <a:ext cx="1451400" cy="57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20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ATK, Loker Arsip, dan lain-lain</a:t>
              </a:r>
              <a:endParaRPr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6" name="Google Shape;1016;p36"/>
          <p:cNvGrpSpPr/>
          <p:nvPr/>
        </p:nvGrpSpPr>
        <p:grpSpPr>
          <a:xfrm>
            <a:off x="946760" y="1371163"/>
            <a:ext cx="7298265" cy="2252162"/>
            <a:chOff x="946760" y="1371163"/>
            <a:chExt cx="7298265" cy="2252162"/>
          </a:xfrm>
        </p:grpSpPr>
        <p:cxnSp>
          <p:nvCxnSpPr>
            <p:cNvPr id="3145739" name="Google Shape;1017;p36"/>
            <p:cNvCxnSpPr>
              <a:cxnSpLocks/>
              <a:stCxn id="1049167" idx="4"/>
              <a:endCxn id="1049157" idx="0"/>
            </p:cNvCxnSpPr>
            <p:nvPr/>
          </p:nvCxnSpPr>
          <p:spPr>
            <a:xfrm rot="5400000">
              <a:off x="2646637" y="749694"/>
              <a:ext cx="645000" cy="3405900"/>
            </a:xfrm>
            <a:prstGeom prst="bentConnector3">
              <a:avLst>
                <a:gd name="adj1" fmla="val 5000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40" name="Google Shape;1020;p36"/>
            <p:cNvCxnSpPr>
              <a:cxnSpLocks/>
              <a:stCxn id="1049167" idx="4"/>
              <a:endCxn id="1049159" idx="0"/>
            </p:cNvCxnSpPr>
            <p:nvPr/>
          </p:nvCxnSpPr>
          <p:spPr>
            <a:xfrm rot="5400000">
              <a:off x="3498187" y="1601244"/>
              <a:ext cx="645000" cy="1702800"/>
            </a:xfrm>
            <a:prstGeom prst="bentConnector3">
              <a:avLst>
                <a:gd name="adj1" fmla="val 5000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41" name="Google Shape;1022;p36"/>
            <p:cNvCxnSpPr>
              <a:cxnSpLocks/>
              <a:stCxn id="1049167" idx="4"/>
              <a:endCxn id="1049163" idx="0"/>
            </p:cNvCxnSpPr>
            <p:nvPr/>
          </p:nvCxnSpPr>
          <p:spPr>
            <a:xfrm rot="-5400000" flipH="1">
              <a:off x="5162887" y="1639344"/>
              <a:ext cx="645000" cy="1626600"/>
            </a:xfrm>
            <a:prstGeom prst="bentConnector3">
              <a:avLst>
                <a:gd name="adj1" fmla="val 5000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42" name="Google Shape;1024;p36"/>
            <p:cNvCxnSpPr>
              <a:cxnSpLocks/>
              <a:stCxn id="1049167" idx="4"/>
              <a:endCxn id="1049165" idx="0"/>
            </p:cNvCxnSpPr>
            <p:nvPr/>
          </p:nvCxnSpPr>
          <p:spPr>
            <a:xfrm rot="-5400000" flipH="1">
              <a:off x="5976337" y="825894"/>
              <a:ext cx="645000" cy="3253500"/>
            </a:xfrm>
            <a:prstGeom prst="bentConnector3">
              <a:avLst>
                <a:gd name="adj1" fmla="val 5000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43" name="Google Shape;1026;p36"/>
            <p:cNvCxnSpPr>
              <a:cxnSpLocks/>
              <a:stCxn id="1049167" idx="4"/>
              <a:endCxn id="1049161" idx="0"/>
            </p:cNvCxnSpPr>
            <p:nvPr/>
          </p:nvCxnSpPr>
          <p:spPr>
            <a:xfrm>
              <a:off x="4672087" y="2130144"/>
              <a:ext cx="0" cy="645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44" name="Google Shape;1028;p36"/>
            <p:cNvCxnSpPr>
              <a:cxnSpLocks/>
              <a:stCxn id="1049157" idx="4"/>
              <a:endCxn id="1049146" idx="0"/>
            </p:cNvCxnSpPr>
            <p:nvPr/>
          </p:nvCxnSpPr>
          <p:spPr>
            <a:xfrm>
              <a:off x="1266288" y="3286725"/>
              <a:ext cx="0" cy="336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45" name="Google Shape;1029;p36"/>
            <p:cNvCxnSpPr>
              <a:cxnSpLocks/>
              <a:stCxn id="1049159" idx="4"/>
              <a:endCxn id="1049148" idx="0"/>
            </p:cNvCxnSpPr>
            <p:nvPr/>
          </p:nvCxnSpPr>
          <p:spPr>
            <a:xfrm>
              <a:off x="2969188" y="3286725"/>
              <a:ext cx="0" cy="336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46" name="Google Shape;1030;p36"/>
            <p:cNvCxnSpPr>
              <a:cxnSpLocks/>
              <a:stCxn id="1049161" idx="4"/>
              <a:endCxn id="1049150" idx="0"/>
            </p:cNvCxnSpPr>
            <p:nvPr/>
          </p:nvCxnSpPr>
          <p:spPr>
            <a:xfrm>
              <a:off x="4672088" y="3286725"/>
              <a:ext cx="0" cy="336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47" name="Google Shape;1031;p36"/>
            <p:cNvCxnSpPr>
              <a:cxnSpLocks/>
              <a:stCxn id="1049163" idx="4"/>
              <a:endCxn id="1049152" idx="0"/>
            </p:cNvCxnSpPr>
            <p:nvPr/>
          </p:nvCxnSpPr>
          <p:spPr>
            <a:xfrm>
              <a:off x="6298788" y="3286725"/>
              <a:ext cx="0" cy="336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48" name="Google Shape;1032;p36"/>
            <p:cNvCxnSpPr>
              <a:cxnSpLocks/>
              <a:stCxn id="1049165" idx="4"/>
              <a:endCxn id="1049154" idx="0"/>
            </p:cNvCxnSpPr>
            <p:nvPr/>
          </p:nvCxnSpPr>
          <p:spPr>
            <a:xfrm>
              <a:off x="7925488" y="3286725"/>
              <a:ext cx="0" cy="336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49156" name="Google Shape;1033;p36"/>
            <p:cNvSpPr/>
            <p:nvPr/>
          </p:nvSpPr>
          <p:spPr>
            <a:xfrm>
              <a:off x="946760" y="2707910"/>
              <a:ext cx="639065" cy="646147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57" name="Google Shape;1019;p36"/>
            <p:cNvSpPr/>
            <p:nvPr/>
          </p:nvSpPr>
          <p:spPr>
            <a:xfrm>
              <a:off x="1010538" y="2775225"/>
              <a:ext cx="511500" cy="511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58" name="Google Shape;1034;p36"/>
            <p:cNvSpPr/>
            <p:nvPr/>
          </p:nvSpPr>
          <p:spPr>
            <a:xfrm>
              <a:off x="2649660" y="2707910"/>
              <a:ext cx="639065" cy="646147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59" name="Google Shape;1021;p36"/>
            <p:cNvSpPr/>
            <p:nvPr/>
          </p:nvSpPr>
          <p:spPr>
            <a:xfrm>
              <a:off x="2713438" y="2775225"/>
              <a:ext cx="511500" cy="511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60" name="Google Shape;1035;p36"/>
            <p:cNvSpPr/>
            <p:nvPr/>
          </p:nvSpPr>
          <p:spPr>
            <a:xfrm>
              <a:off x="4352560" y="2707910"/>
              <a:ext cx="639065" cy="646147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61" name="Google Shape;1027;p36"/>
            <p:cNvSpPr/>
            <p:nvPr/>
          </p:nvSpPr>
          <p:spPr>
            <a:xfrm>
              <a:off x="4416338" y="2775225"/>
              <a:ext cx="511500" cy="511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62" name="Google Shape;1036;p36"/>
            <p:cNvSpPr/>
            <p:nvPr/>
          </p:nvSpPr>
          <p:spPr>
            <a:xfrm>
              <a:off x="5979260" y="2707910"/>
              <a:ext cx="639065" cy="646147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63" name="Google Shape;1023;p36"/>
            <p:cNvSpPr/>
            <p:nvPr/>
          </p:nvSpPr>
          <p:spPr>
            <a:xfrm>
              <a:off x="6043038" y="2775225"/>
              <a:ext cx="511500" cy="511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64" name="Google Shape;1037;p36"/>
            <p:cNvSpPr/>
            <p:nvPr/>
          </p:nvSpPr>
          <p:spPr>
            <a:xfrm>
              <a:off x="7605960" y="2707910"/>
              <a:ext cx="639065" cy="646147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65" name="Google Shape;1025;p36"/>
            <p:cNvSpPr/>
            <p:nvPr/>
          </p:nvSpPr>
          <p:spPr>
            <a:xfrm>
              <a:off x="7669738" y="2775225"/>
              <a:ext cx="511500" cy="511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66" name="Google Shape;1038;p36"/>
            <p:cNvSpPr/>
            <p:nvPr/>
          </p:nvSpPr>
          <p:spPr>
            <a:xfrm>
              <a:off x="4179212" y="1371163"/>
              <a:ext cx="985758" cy="996496"/>
            </a:xfrm>
            <a:custGeom>
              <a:avLst/>
              <a:gdLst/>
              <a:ahLst/>
              <a:cxnLst/>
              <a:rect l="l" t="t" r="r" b="b"/>
              <a:pathLst>
                <a:path w="91295" h="91296" extrusionOk="0">
                  <a:moveTo>
                    <a:pt x="75084" y="16212"/>
                  </a:moveTo>
                  <a:cubicBezTo>
                    <a:pt x="91295" y="32466"/>
                    <a:pt x="91295" y="58788"/>
                    <a:pt x="75084" y="75041"/>
                  </a:cubicBezTo>
                  <a:cubicBezTo>
                    <a:pt x="58830" y="91295"/>
                    <a:pt x="32466" y="91295"/>
                    <a:pt x="16255" y="75041"/>
                  </a:cubicBezTo>
                  <a:cubicBezTo>
                    <a:pt x="1" y="58788"/>
                    <a:pt x="1" y="32466"/>
                    <a:pt x="16255" y="16212"/>
                  </a:cubicBezTo>
                  <a:cubicBezTo>
                    <a:pt x="32466" y="1"/>
                    <a:pt x="58830" y="1"/>
                    <a:pt x="75084" y="16212"/>
                  </a:cubicBezTo>
                  <a:close/>
                </a:path>
              </a:pathLst>
            </a:custGeom>
            <a:gradFill>
              <a:gsLst>
                <a:gs pos="0">
                  <a:srgbClr val="FFF6DB">
                    <a:alpha val="21910"/>
                  </a:srgbClr>
                </a:gs>
                <a:gs pos="100000">
                  <a:srgbClr val="FAD25C">
                    <a:alpha val="2191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67" name="Google Shape;1018;p36"/>
            <p:cNvSpPr/>
            <p:nvPr/>
          </p:nvSpPr>
          <p:spPr>
            <a:xfrm>
              <a:off x="4411687" y="1609044"/>
              <a:ext cx="520800" cy="521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039;p36"/>
          <p:cNvGrpSpPr/>
          <p:nvPr/>
        </p:nvGrpSpPr>
        <p:grpSpPr>
          <a:xfrm>
            <a:off x="4454455" y="1669458"/>
            <a:ext cx="435253" cy="400658"/>
            <a:chOff x="-40378075" y="3267450"/>
            <a:chExt cx="317425" cy="289075"/>
          </a:xfrm>
        </p:grpSpPr>
        <p:sp>
          <p:nvSpPr>
            <p:cNvPr id="1049168" name="Google Shape;1040;p36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69" name="Google Shape;1041;p36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70" name="Google Shape;1042;p36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71" name="Google Shape;1043;p36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172" name="Google Shape;1044;p36"/>
          <p:cNvSpPr/>
          <p:nvPr/>
        </p:nvSpPr>
        <p:spPr>
          <a:xfrm>
            <a:off x="2835263" y="2872748"/>
            <a:ext cx="267837" cy="316379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045;p36"/>
          <p:cNvGrpSpPr/>
          <p:nvPr/>
        </p:nvGrpSpPr>
        <p:grpSpPr>
          <a:xfrm>
            <a:off x="1115210" y="2893319"/>
            <a:ext cx="302155" cy="275236"/>
            <a:chOff x="-40745125" y="3632900"/>
            <a:chExt cx="318225" cy="289875"/>
          </a:xfrm>
        </p:grpSpPr>
        <p:sp>
          <p:nvSpPr>
            <p:cNvPr id="1049173" name="Google Shape;1046;p36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74" name="Google Shape;1047;p36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75" name="Google Shape;1048;p36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76" name="Google Shape;1049;p36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77" name="Google Shape;1050;p36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78" name="Google Shape;1051;p36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79" name="Google Shape;1052;p36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053;p36"/>
          <p:cNvGrpSpPr/>
          <p:nvPr/>
        </p:nvGrpSpPr>
        <p:grpSpPr>
          <a:xfrm>
            <a:off x="7776308" y="2879120"/>
            <a:ext cx="298362" cy="303636"/>
            <a:chOff x="-40372575" y="3604550"/>
            <a:chExt cx="311150" cy="316650"/>
          </a:xfrm>
        </p:grpSpPr>
        <p:sp>
          <p:nvSpPr>
            <p:cNvPr id="1049180" name="Google Shape;1054;p36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81" name="Google Shape;1055;p36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82" name="Google Shape;1056;p36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183" name="Google Shape;1057;p36"/>
          <p:cNvSpPr/>
          <p:nvPr/>
        </p:nvSpPr>
        <p:spPr>
          <a:xfrm>
            <a:off x="4523024" y="2859499"/>
            <a:ext cx="305419" cy="342867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049184" name="Google Shape;1058;p36"/>
          <p:cNvSpPr/>
          <p:nvPr/>
        </p:nvSpPr>
        <p:spPr>
          <a:xfrm>
            <a:off x="6126513" y="2859499"/>
            <a:ext cx="344547" cy="342869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87" name="Google Shape;1063;p37"/>
          <p:cNvSpPr txBox="1">
            <a:spLocks noGrp="1"/>
          </p:cNvSpPr>
          <p:nvPr>
            <p:ph type="title"/>
          </p:nvPr>
        </p:nvSpPr>
        <p:spPr>
          <a:xfrm>
            <a:off x="1871220" y="933682"/>
            <a:ext cx="5656658" cy="1129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dirty="0" smtClean="0"/>
              <a:t>Grafik Pengunjung Perpustakaan Bulan Januari Tahun Pelajaran 2022/2023</a:t>
            </a:r>
            <a:endParaRPr sz="2000" dirty="0"/>
          </a:p>
        </p:txBody>
      </p:sp>
      <p:graphicFrame>
        <p:nvGraphicFramePr>
          <p:cNvPr id="4194304" name="Chart 2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2367864"/>
              </p:ext>
            </p:extLst>
          </p:nvPr>
        </p:nvGraphicFramePr>
        <p:xfrm>
          <a:off x="2123728" y="1419622"/>
          <a:ext cx="5040560" cy="33063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0" name="Google Shape;1090;p38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dirty="0" smtClean="0"/>
              <a:t>Grafik Peminjaman Buku Perpustakaan Bulan Januari</a:t>
            </a:r>
            <a:br>
              <a:rPr lang="id-ID" sz="2000" dirty="0" smtClean="0"/>
            </a:br>
            <a:r>
              <a:rPr lang="id-ID" sz="2000" dirty="0" smtClean="0"/>
              <a:t> Tahun Pelajaran 2022/2023</a:t>
            </a:r>
            <a:endParaRPr sz="2000" dirty="0"/>
          </a:p>
        </p:txBody>
      </p:sp>
      <p:grpSp>
        <p:nvGrpSpPr>
          <p:cNvPr id="156" name="Google Shape;1112;p38"/>
          <p:cNvGrpSpPr/>
          <p:nvPr/>
        </p:nvGrpSpPr>
        <p:grpSpPr>
          <a:xfrm>
            <a:off x="757814" y="3765133"/>
            <a:ext cx="649446" cy="692411"/>
            <a:chOff x="1977400" y="1434625"/>
            <a:chExt cx="2569025" cy="2830350"/>
          </a:xfrm>
        </p:grpSpPr>
        <p:sp>
          <p:nvSpPr>
            <p:cNvPr id="1049191" name="Google Shape;1113;p38"/>
            <p:cNvSpPr/>
            <p:nvPr/>
          </p:nvSpPr>
          <p:spPr>
            <a:xfrm>
              <a:off x="1977400" y="3988200"/>
              <a:ext cx="2569025" cy="276775"/>
            </a:xfrm>
            <a:custGeom>
              <a:avLst/>
              <a:gdLst/>
              <a:ahLst/>
              <a:cxnLst/>
              <a:rect l="l" t="t" r="r" b="b"/>
              <a:pathLst>
                <a:path w="102761" h="11071" extrusionOk="0">
                  <a:moveTo>
                    <a:pt x="51380" y="0"/>
                  </a:moveTo>
                  <a:cubicBezTo>
                    <a:pt x="23008" y="0"/>
                    <a:pt x="1" y="2465"/>
                    <a:pt x="1" y="5524"/>
                  </a:cubicBezTo>
                  <a:cubicBezTo>
                    <a:pt x="1" y="8583"/>
                    <a:pt x="23008" y="11071"/>
                    <a:pt x="51380" y="11071"/>
                  </a:cubicBezTo>
                  <a:cubicBezTo>
                    <a:pt x="79775" y="11071"/>
                    <a:pt x="102760" y="8583"/>
                    <a:pt x="102760" y="5524"/>
                  </a:cubicBezTo>
                  <a:cubicBezTo>
                    <a:pt x="102760" y="2465"/>
                    <a:pt x="79775" y="0"/>
                    <a:pt x="5138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92" name="Google Shape;1114;p38"/>
            <p:cNvSpPr/>
            <p:nvPr/>
          </p:nvSpPr>
          <p:spPr>
            <a:xfrm>
              <a:off x="2272425" y="3625275"/>
              <a:ext cx="2014350" cy="443400"/>
            </a:xfrm>
            <a:custGeom>
              <a:avLst/>
              <a:gdLst/>
              <a:ahLst/>
              <a:cxnLst/>
              <a:rect l="l" t="t" r="r" b="b"/>
              <a:pathLst>
                <a:path w="80574" h="17736" extrusionOk="0">
                  <a:moveTo>
                    <a:pt x="502" y="0"/>
                  </a:moveTo>
                  <a:cubicBezTo>
                    <a:pt x="2054" y="2077"/>
                    <a:pt x="3036" y="5136"/>
                    <a:pt x="3036" y="8560"/>
                  </a:cubicBezTo>
                  <a:cubicBezTo>
                    <a:pt x="3036" y="12349"/>
                    <a:pt x="1826" y="15681"/>
                    <a:pt x="0" y="17736"/>
                  </a:cubicBezTo>
                  <a:lnTo>
                    <a:pt x="74616" y="17736"/>
                  </a:lnTo>
                  <a:cubicBezTo>
                    <a:pt x="79524" y="17736"/>
                    <a:pt x="80574" y="13764"/>
                    <a:pt x="80574" y="8857"/>
                  </a:cubicBezTo>
                  <a:cubicBezTo>
                    <a:pt x="80574" y="3972"/>
                    <a:pt x="79524" y="0"/>
                    <a:pt x="746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93" name="Google Shape;1115;p38"/>
            <p:cNvSpPr/>
            <p:nvPr/>
          </p:nvSpPr>
          <p:spPr>
            <a:xfrm>
              <a:off x="3915275" y="3698325"/>
              <a:ext cx="267075" cy="15425"/>
            </a:xfrm>
            <a:custGeom>
              <a:avLst/>
              <a:gdLst/>
              <a:ahLst/>
              <a:cxnLst/>
              <a:rect l="l" t="t" r="r" b="b"/>
              <a:pathLst>
                <a:path w="10683" h="617" extrusionOk="0">
                  <a:moveTo>
                    <a:pt x="0" y="0"/>
                  </a:moveTo>
                  <a:cubicBezTo>
                    <a:pt x="0" y="205"/>
                    <a:pt x="0" y="411"/>
                    <a:pt x="23" y="616"/>
                  </a:cubicBezTo>
                  <a:lnTo>
                    <a:pt x="10683" y="616"/>
                  </a:lnTo>
                  <a:lnTo>
                    <a:pt x="10683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94" name="Google Shape;1116;p38"/>
            <p:cNvSpPr/>
            <p:nvPr/>
          </p:nvSpPr>
          <p:spPr>
            <a:xfrm>
              <a:off x="2430250" y="3698323"/>
              <a:ext cx="1476438" cy="15425"/>
            </a:xfrm>
            <a:custGeom>
              <a:avLst/>
              <a:gdLst/>
              <a:ahLst/>
              <a:cxnLst/>
              <a:rect l="l" t="t" r="r" b="b"/>
              <a:pathLst>
                <a:path w="64186" h="617" extrusionOk="0">
                  <a:moveTo>
                    <a:pt x="0" y="0"/>
                  </a:moveTo>
                  <a:lnTo>
                    <a:pt x="0" y="616"/>
                  </a:lnTo>
                  <a:lnTo>
                    <a:pt x="64185" y="616"/>
                  </a:lnTo>
                  <a:cubicBezTo>
                    <a:pt x="64185" y="411"/>
                    <a:pt x="64162" y="205"/>
                    <a:pt x="64162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95" name="Google Shape;1117;p38"/>
            <p:cNvSpPr/>
            <p:nvPr/>
          </p:nvSpPr>
          <p:spPr>
            <a:xfrm>
              <a:off x="3725250" y="3880925"/>
              <a:ext cx="457100" cy="15425"/>
            </a:xfrm>
            <a:custGeom>
              <a:avLst/>
              <a:gdLst/>
              <a:ahLst/>
              <a:cxnLst/>
              <a:rect l="l" t="t" r="r" b="b"/>
              <a:pathLst>
                <a:path w="18284" h="617" extrusionOk="0">
                  <a:moveTo>
                    <a:pt x="0" y="0"/>
                  </a:moveTo>
                  <a:cubicBezTo>
                    <a:pt x="0" y="206"/>
                    <a:pt x="0" y="411"/>
                    <a:pt x="0" y="616"/>
                  </a:cubicBezTo>
                  <a:lnTo>
                    <a:pt x="18284" y="616"/>
                  </a:lnTo>
                  <a:lnTo>
                    <a:pt x="18284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96" name="Google Shape;1118;p38"/>
            <p:cNvSpPr/>
            <p:nvPr/>
          </p:nvSpPr>
          <p:spPr>
            <a:xfrm>
              <a:off x="2430250" y="3880920"/>
              <a:ext cx="918306" cy="15425"/>
            </a:xfrm>
            <a:custGeom>
              <a:avLst/>
              <a:gdLst/>
              <a:ahLst/>
              <a:cxnLst/>
              <a:rect l="l" t="t" r="r" b="b"/>
              <a:pathLst>
                <a:path w="39922" h="617" extrusionOk="0">
                  <a:moveTo>
                    <a:pt x="0" y="0"/>
                  </a:moveTo>
                  <a:lnTo>
                    <a:pt x="0" y="616"/>
                  </a:lnTo>
                  <a:lnTo>
                    <a:pt x="39922" y="616"/>
                  </a:lnTo>
                  <a:cubicBezTo>
                    <a:pt x="39899" y="411"/>
                    <a:pt x="39899" y="206"/>
                    <a:pt x="39899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97" name="Google Shape;1119;p38"/>
            <p:cNvSpPr/>
            <p:nvPr/>
          </p:nvSpPr>
          <p:spPr>
            <a:xfrm>
              <a:off x="2430250" y="3964218"/>
              <a:ext cx="128653" cy="15425"/>
            </a:xfrm>
            <a:custGeom>
              <a:avLst/>
              <a:gdLst/>
              <a:ahLst/>
              <a:cxnLst/>
              <a:rect l="l" t="t" r="r" b="b"/>
              <a:pathLst>
                <a:path w="5593" h="617" extrusionOk="0">
                  <a:moveTo>
                    <a:pt x="0" y="1"/>
                  </a:moveTo>
                  <a:lnTo>
                    <a:pt x="0" y="617"/>
                  </a:lnTo>
                  <a:lnTo>
                    <a:pt x="5593" y="617"/>
                  </a:lnTo>
                  <a:cubicBezTo>
                    <a:pt x="5570" y="411"/>
                    <a:pt x="5570" y="206"/>
                    <a:pt x="5570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98" name="Google Shape;1120;p38"/>
            <p:cNvSpPr/>
            <p:nvPr/>
          </p:nvSpPr>
          <p:spPr>
            <a:xfrm>
              <a:off x="2778000" y="3964225"/>
              <a:ext cx="139825" cy="15425"/>
            </a:xfrm>
            <a:custGeom>
              <a:avLst/>
              <a:gdLst/>
              <a:ahLst/>
              <a:cxnLst/>
              <a:rect l="l" t="t" r="r" b="b"/>
              <a:pathLst>
                <a:path w="5593" h="617" extrusionOk="0">
                  <a:moveTo>
                    <a:pt x="0" y="1"/>
                  </a:moveTo>
                  <a:lnTo>
                    <a:pt x="0" y="617"/>
                  </a:lnTo>
                  <a:lnTo>
                    <a:pt x="5593" y="617"/>
                  </a:lnTo>
                  <a:cubicBezTo>
                    <a:pt x="5593" y="411"/>
                    <a:pt x="5593" y="206"/>
                    <a:pt x="5570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99" name="Google Shape;1121;p38"/>
            <p:cNvSpPr/>
            <p:nvPr/>
          </p:nvSpPr>
          <p:spPr>
            <a:xfrm>
              <a:off x="3273875" y="3964225"/>
              <a:ext cx="908475" cy="15425"/>
            </a:xfrm>
            <a:custGeom>
              <a:avLst/>
              <a:gdLst/>
              <a:ahLst/>
              <a:cxnLst/>
              <a:rect l="l" t="t" r="r" b="b"/>
              <a:pathLst>
                <a:path w="36339" h="617" extrusionOk="0">
                  <a:moveTo>
                    <a:pt x="1" y="1"/>
                  </a:moveTo>
                  <a:cubicBezTo>
                    <a:pt x="1" y="206"/>
                    <a:pt x="23" y="411"/>
                    <a:pt x="23" y="617"/>
                  </a:cubicBezTo>
                  <a:lnTo>
                    <a:pt x="36339" y="617"/>
                  </a:lnTo>
                  <a:lnTo>
                    <a:pt x="36339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0" name="Google Shape;1122;p38"/>
            <p:cNvSpPr/>
            <p:nvPr/>
          </p:nvSpPr>
          <p:spPr>
            <a:xfrm>
              <a:off x="2459117" y="3776497"/>
              <a:ext cx="631120" cy="15425"/>
            </a:xfrm>
            <a:custGeom>
              <a:avLst/>
              <a:gdLst/>
              <a:ahLst/>
              <a:cxnLst/>
              <a:rect l="l" t="t" r="r" b="b"/>
              <a:pathLst>
                <a:path w="27437" h="617" extrusionOk="0">
                  <a:moveTo>
                    <a:pt x="1" y="0"/>
                  </a:moveTo>
                  <a:lnTo>
                    <a:pt x="1" y="616"/>
                  </a:lnTo>
                  <a:lnTo>
                    <a:pt x="27437" y="616"/>
                  </a:lnTo>
                  <a:cubicBezTo>
                    <a:pt x="27437" y="411"/>
                    <a:pt x="27437" y="206"/>
                    <a:pt x="27437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1" name="Google Shape;1123;p38"/>
            <p:cNvSpPr/>
            <p:nvPr/>
          </p:nvSpPr>
          <p:spPr>
            <a:xfrm>
              <a:off x="3305275" y="3776500"/>
              <a:ext cx="908450" cy="15425"/>
            </a:xfrm>
            <a:custGeom>
              <a:avLst/>
              <a:gdLst/>
              <a:ahLst/>
              <a:cxnLst/>
              <a:rect l="l" t="t" r="r" b="b"/>
              <a:pathLst>
                <a:path w="36338" h="617" extrusionOk="0">
                  <a:moveTo>
                    <a:pt x="0" y="0"/>
                  </a:moveTo>
                  <a:cubicBezTo>
                    <a:pt x="0" y="206"/>
                    <a:pt x="0" y="411"/>
                    <a:pt x="23" y="616"/>
                  </a:cubicBezTo>
                  <a:lnTo>
                    <a:pt x="36338" y="616"/>
                  </a:lnTo>
                  <a:lnTo>
                    <a:pt x="36338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2" name="Google Shape;1124;p38"/>
            <p:cNvSpPr/>
            <p:nvPr/>
          </p:nvSpPr>
          <p:spPr>
            <a:xfrm>
              <a:off x="2348871" y="3828421"/>
              <a:ext cx="1864951" cy="16000"/>
            </a:xfrm>
            <a:custGeom>
              <a:avLst/>
              <a:gdLst/>
              <a:ahLst/>
              <a:cxnLst/>
              <a:rect l="l" t="t" r="r" b="b"/>
              <a:pathLst>
                <a:path w="81076" h="640" extrusionOk="0">
                  <a:moveTo>
                    <a:pt x="0" y="0"/>
                  </a:moveTo>
                  <a:cubicBezTo>
                    <a:pt x="0" y="228"/>
                    <a:pt x="0" y="434"/>
                    <a:pt x="23" y="639"/>
                  </a:cubicBezTo>
                  <a:lnTo>
                    <a:pt x="81076" y="639"/>
                  </a:lnTo>
                  <a:lnTo>
                    <a:pt x="81076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3" name="Google Shape;1125;p38"/>
            <p:cNvSpPr/>
            <p:nvPr/>
          </p:nvSpPr>
          <p:spPr>
            <a:xfrm>
              <a:off x="4138950" y="3583050"/>
              <a:ext cx="215725" cy="506175"/>
            </a:xfrm>
            <a:custGeom>
              <a:avLst/>
              <a:gdLst/>
              <a:ahLst/>
              <a:cxnLst/>
              <a:rect l="l" t="t" r="r" b="b"/>
              <a:pathLst>
                <a:path w="8629" h="20247" extrusionOk="0">
                  <a:moveTo>
                    <a:pt x="1" y="0"/>
                  </a:moveTo>
                  <a:lnTo>
                    <a:pt x="251" y="4"/>
                  </a:lnTo>
                  <a:lnTo>
                    <a:pt x="251" y="4"/>
                  </a:lnTo>
                  <a:cubicBezTo>
                    <a:pt x="168" y="2"/>
                    <a:pt x="84" y="0"/>
                    <a:pt x="1" y="0"/>
                  </a:cubicBezTo>
                  <a:close/>
                  <a:moveTo>
                    <a:pt x="251" y="4"/>
                  </a:moveTo>
                  <a:cubicBezTo>
                    <a:pt x="3024" y="95"/>
                    <a:pt x="6162" y="1760"/>
                    <a:pt x="6118" y="10135"/>
                  </a:cubicBezTo>
                  <a:cubicBezTo>
                    <a:pt x="6072" y="18169"/>
                    <a:pt x="3379" y="20246"/>
                    <a:pt x="571" y="20246"/>
                  </a:cubicBezTo>
                  <a:lnTo>
                    <a:pt x="1416" y="20246"/>
                  </a:lnTo>
                  <a:cubicBezTo>
                    <a:pt x="8629" y="20246"/>
                    <a:pt x="8629" y="12646"/>
                    <a:pt x="8629" y="10135"/>
                  </a:cubicBezTo>
                  <a:cubicBezTo>
                    <a:pt x="8629" y="7647"/>
                    <a:pt x="8629" y="23"/>
                    <a:pt x="1416" y="23"/>
                  </a:cubicBezTo>
                  <a:lnTo>
                    <a:pt x="251" y="4"/>
                  </a:lnTo>
                  <a:close/>
                </a:path>
              </a:pathLst>
            </a:custGeom>
            <a:solidFill>
              <a:srgbClr val="799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4" name="Google Shape;1126;p38"/>
            <p:cNvSpPr/>
            <p:nvPr/>
          </p:nvSpPr>
          <p:spPr>
            <a:xfrm>
              <a:off x="4138950" y="3583050"/>
              <a:ext cx="215725" cy="506175"/>
            </a:xfrm>
            <a:custGeom>
              <a:avLst/>
              <a:gdLst/>
              <a:ahLst/>
              <a:cxnLst/>
              <a:rect l="l" t="t" r="r" b="b"/>
              <a:pathLst>
                <a:path w="8629" h="20247" extrusionOk="0">
                  <a:moveTo>
                    <a:pt x="1" y="0"/>
                  </a:moveTo>
                  <a:lnTo>
                    <a:pt x="251" y="4"/>
                  </a:lnTo>
                  <a:lnTo>
                    <a:pt x="251" y="4"/>
                  </a:lnTo>
                  <a:cubicBezTo>
                    <a:pt x="168" y="2"/>
                    <a:pt x="84" y="0"/>
                    <a:pt x="1" y="0"/>
                  </a:cubicBezTo>
                  <a:close/>
                  <a:moveTo>
                    <a:pt x="251" y="4"/>
                  </a:moveTo>
                  <a:cubicBezTo>
                    <a:pt x="3024" y="95"/>
                    <a:pt x="6162" y="1760"/>
                    <a:pt x="6118" y="10135"/>
                  </a:cubicBezTo>
                  <a:cubicBezTo>
                    <a:pt x="6072" y="18169"/>
                    <a:pt x="3379" y="20246"/>
                    <a:pt x="571" y="20246"/>
                  </a:cubicBezTo>
                  <a:lnTo>
                    <a:pt x="1416" y="20246"/>
                  </a:lnTo>
                  <a:cubicBezTo>
                    <a:pt x="8629" y="20246"/>
                    <a:pt x="8629" y="12646"/>
                    <a:pt x="8629" y="10135"/>
                  </a:cubicBezTo>
                  <a:cubicBezTo>
                    <a:pt x="8629" y="7647"/>
                    <a:pt x="8629" y="23"/>
                    <a:pt x="1416" y="23"/>
                  </a:cubicBezTo>
                  <a:lnTo>
                    <a:pt x="251" y="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5" name="Google Shape;1127;p38"/>
            <p:cNvSpPr/>
            <p:nvPr/>
          </p:nvSpPr>
          <p:spPr>
            <a:xfrm>
              <a:off x="2170850" y="3583625"/>
              <a:ext cx="2147300" cy="505600"/>
            </a:xfrm>
            <a:custGeom>
              <a:avLst/>
              <a:gdLst/>
              <a:ahLst/>
              <a:cxnLst/>
              <a:rect l="l" t="t" r="r" b="b"/>
              <a:pathLst>
                <a:path w="85892" h="20224" extrusionOk="0">
                  <a:moveTo>
                    <a:pt x="0" y="0"/>
                  </a:moveTo>
                  <a:lnTo>
                    <a:pt x="0" y="2511"/>
                  </a:lnTo>
                  <a:lnTo>
                    <a:pt x="78679" y="2511"/>
                  </a:lnTo>
                  <a:cubicBezTo>
                    <a:pt x="81509" y="2511"/>
                    <a:pt x="83381" y="3789"/>
                    <a:pt x="83381" y="10112"/>
                  </a:cubicBezTo>
                  <a:cubicBezTo>
                    <a:pt x="83381" y="16434"/>
                    <a:pt x="81509" y="17735"/>
                    <a:pt x="78679" y="17735"/>
                  </a:cubicBezTo>
                  <a:lnTo>
                    <a:pt x="0" y="17735"/>
                  </a:lnTo>
                  <a:lnTo>
                    <a:pt x="0" y="20223"/>
                  </a:lnTo>
                  <a:lnTo>
                    <a:pt x="78679" y="20223"/>
                  </a:lnTo>
                  <a:cubicBezTo>
                    <a:pt x="85892" y="20223"/>
                    <a:pt x="85892" y="12623"/>
                    <a:pt x="85892" y="10112"/>
                  </a:cubicBezTo>
                  <a:cubicBezTo>
                    <a:pt x="85892" y="7624"/>
                    <a:pt x="85892" y="0"/>
                    <a:pt x="78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6" name="Google Shape;1128;p38"/>
            <p:cNvSpPr/>
            <p:nvPr/>
          </p:nvSpPr>
          <p:spPr>
            <a:xfrm>
              <a:off x="3777750" y="3885475"/>
              <a:ext cx="109575" cy="343550"/>
            </a:xfrm>
            <a:custGeom>
              <a:avLst/>
              <a:gdLst/>
              <a:ahLst/>
              <a:cxnLst/>
              <a:rect l="l" t="t" r="r" b="b"/>
              <a:pathLst>
                <a:path w="4383" h="13742" extrusionOk="0">
                  <a:moveTo>
                    <a:pt x="0" y="1"/>
                  </a:moveTo>
                  <a:lnTo>
                    <a:pt x="0" y="13742"/>
                  </a:lnTo>
                  <a:lnTo>
                    <a:pt x="2306" y="11870"/>
                  </a:lnTo>
                  <a:lnTo>
                    <a:pt x="4383" y="13742"/>
                  </a:lnTo>
                  <a:lnTo>
                    <a:pt x="4383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7" name="Google Shape;1129;p38"/>
            <p:cNvSpPr/>
            <p:nvPr/>
          </p:nvSpPr>
          <p:spPr>
            <a:xfrm>
              <a:off x="3796575" y="3885475"/>
              <a:ext cx="109600" cy="343550"/>
            </a:xfrm>
            <a:custGeom>
              <a:avLst/>
              <a:gdLst/>
              <a:ahLst/>
              <a:cxnLst/>
              <a:rect l="l" t="t" r="r" b="b"/>
              <a:pathLst>
                <a:path w="4384" h="13742" extrusionOk="0">
                  <a:moveTo>
                    <a:pt x="1" y="1"/>
                  </a:moveTo>
                  <a:lnTo>
                    <a:pt x="1" y="13742"/>
                  </a:lnTo>
                  <a:lnTo>
                    <a:pt x="2306" y="11870"/>
                  </a:lnTo>
                  <a:lnTo>
                    <a:pt x="4383" y="13742"/>
                  </a:lnTo>
                  <a:lnTo>
                    <a:pt x="43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8" name="Google Shape;1130;p38"/>
            <p:cNvSpPr/>
            <p:nvPr/>
          </p:nvSpPr>
          <p:spPr>
            <a:xfrm>
              <a:off x="2302100" y="3206425"/>
              <a:ext cx="2004650" cy="372650"/>
            </a:xfrm>
            <a:custGeom>
              <a:avLst/>
              <a:gdLst/>
              <a:ahLst/>
              <a:cxnLst/>
              <a:rect l="l" t="t" r="r" b="b"/>
              <a:pathLst>
                <a:path w="80186" h="14906" extrusionOk="0">
                  <a:moveTo>
                    <a:pt x="3219" y="1"/>
                  </a:moveTo>
                  <a:cubicBezTo>
                    <a:pt x="0" y="1"/>
                    <a:pt x="365" y="4543"/>
                    <a:pt x="365" y="6049"/>
                  </a:cubicBezTo>
                  <a:cubicBezTo>
                    <a:pt x="365" y="7579"/>
                    <a:pt x="0" y="14906"/>
                    <a:pt x="3219" y="14906"/>
                  </a:cubicBezTo>
                  <a:lnTo>
                    <a:pt x="76967" y="14906"/>
                  </a:lnTo>
                  <a:cubicBezTo>
                    <a:pt x="80185" y="14906"/>
                    <a:pt x="79797" y="7647"/>
                    <a:pt x="79797" y="6141"/>
                  </a:cubicBezTo>
                  <a:cubicBezTo>
                    <a:pt x="79797" y="4611"/>
                    <a:pt x="80185" y="1"/>
                    <a:pt x="769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09" name="Google Shape;1131;p38"/>
            <p:cNvSpPr/>
            <p:nvPr/>
          </p:nvSpPr>
          <p:spPr>
            <a:xfrm>
              <a:off x="2389975" y="3206425"/>
              <a:ext cx="165500" cy="372650"/>
            </a:xfrm>
            <a:custGeom>
              <a:avLst/>
              <a:gdLst/>
              <a:ahLst/>
              <a:cxnLst/>
              <a:rect l="l" t="t" r="r" b="b"/>
              <a:pathLst>
                <a:path w="6620" h="14906" extrusionOk="0">
                  <a:moveTo>
                    <a:pt x="3219" y="1"/>
                  </a:moveTo>
                  <a:cubicBezTo>
                    <a:pt x="0" y="1"/>
                    <a:pt x="365" y="4543"/>
                    <a:pt x="365" y="6049"/>
                  </a:cubicBezTo>
                  <a:cubicBezTo>
                    <a:pt x="365" y="7579"/>
                    <a:pt x="0" y="14906"/>
                    <a:pt x="3219" y="14906"/>
                  </a:cubicBezTo>
                  <a:lnTo>
                    <a:pt x="6620" y="14906"/>
                  </a:lnTo>
                  <a:cubicBezTo>
                    <a:pt x="3401" y="14906"/>
                    <a:pt x="3766" y="7579"/>
                    <a:pt x="3766" y="6049"/>
                  </a:cubicBezTo>
                  <a:cubicBezTo>
                    <a:pt x="3766" y="4543"/>
                    <a:pt x="3401" y="1"/>
                    <a:pt x="66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0" name="Google Shape;1132;p38"/>
            <p:cNvSpPr/>
            <p:nvPr/>
          </p:nvSpPr>
          <p:spPr>
            <a:xfrm>
              <a:off x="4040250" y="3206425"/>
              <a:ext cx="164925" cy="372650"/>
            </a:xfrm>
            <a:custGeom>
              <a:avLst/>
              <a:gdLst/>
              <a:ahLst/>
              <a:cxnLst/>
              <a:rect l="l" t="t" r="r" b="b"/>
              <a:pathLst>
                <a:path w="6597" h="14906" extrusionOk="0">
                  <a:moveTo>
                    <a:pt x="0" y="1"/>
                  </a:moveTo>
                  <a:cubicBezTo>
                    <a:pt x="3196" y="1"/>
                    <a:pt x="2830" y="4680"/>
                    <a:pt x="2830" y="6209"/>
                  </a:cubicBezTo>
                  <a:cubicBezTo>
                    <a:pt x="2830" y="7716"/>
                    <a:pt x="3196" y="14906"/>
                    <a:pt x="0" y="14906"/>
                  </a:cubicBezTo>
                  <a:lnTo>
                    <a:pt x="3378" y="14906"/>
                  </a:lnTo>
                  <a:cubicBezTo>
                    <a:pt x="6597" y="14906"/>
                    <a:pt x="6231" y="7716"/>
                    <a:pt x="6231" y="6209"/>
                  </a:cubicBezTo>
                  <a:cubicBezTo>
                    <a:pt x="6231" y="4680"/>
                    <a:pt x="6597" y="1"/>
                    <a:pt x="3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1" name="Google Shape;1133;p38"/>
            <p:cNvSpPr/>
            <p:nvPr/>
          </p:nvSpPr>
          <p:spPr>
            <a:xfrm>
              <a:off x="2602825" y="3299450"/>
              <a:ext cx="1345575" cy="172925"/>
            </a:xfrm>
            <a:custGeom>
              <a:avLst/>
              <a:gdLst/>
              <a:ahLst/>
              <a:cxnLst/>
              <a:rect l="l" t="t" r="r" b="b"/>
              <a:pathLst>
                <a:path w="53823" h="6917" extrusionOk="0">
                  <a:moveTo>
                    <a:pt x="0" y="0"/>
                  </a:moveTo>
                  <a:lnTo>
                    <a:pt x="0" y="6916"/>
                  </a:lnTo>
                  <a:lnTo>
                    <a:pt x="53822" y="6916"/>
                  </a:lnTo>
                  <a:lnTo>
                    <a:pt x="538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2" name="Google Shape;1134;p38"/>
            <p:cNvSpPr/>
            <p:nvPr/>
          </p:nvSpPr>
          <p:spPr>
            <a:xfrm>
              <a:off x="2302100" y="3206425"/>
              <a:ext cx="2004650" cy="155250"/>
            </a:xfrm>
            <a:custGeom>
              <a:avLst/>
              <a:gdLst/>
              <a:ahLst/>
              <a:cxnLst/>
              <a:rect l="l" t="t" r="r" b="b"/>
              <a:pathLst>
                <a:path w="80186" h="6210" extrusionOk="0">
                  <a:moveTo>
                    <a:pt x="3219" y="1"/>
                  </a:moveTo>
                  <a:cubicBezTo>
                    <a:pt x="0" y="1"/>
                    <a:pt x="365" y="4543"/>
                    <a:pt x="365" y="6049"/>
                  </a:cubicBezTo>
                  <a:cubicBezTo>
                    <a:pt x="365" y="6095"/>
                    <a:pt x="365" y="6163"/>
                    <a:pt x="365" y="6209"/>
                  </a:cubicBezTo>
                  <a:cubicBezTo>
                    <a:pt x="434" y="4315"/>
                    <a:pt x="867" y="1895"/>
                    <a:pt x="3219" y="1895"/>
                  </a:cubicBezTo>
                  <a:lnTo>
                    <a:pt x="76967" y="1895"/>
                  </a:lnTo>
                  <a:cubicBezTo>
                    <a:pt x="79272" y="1895"/>
                    <a:pt x="79729" y="4269"/>
                    <a:pt x="79797" y="6163"/>
                  </a:cubicBezTo>
                  <a:cubicBezTo>
                    <a:pt x="79797" y="6163"/>
                    <a:pt x="79797" y="6141"/>
                    <a:pt x="79797" y="6141"/>
                  </a:cubicBezTo>
                  <a:cubicBezTo>
                    <a:pt x="79797" y="4611"/>
                    <a:pt x="80185" y="1"/>
                    <a:pt x="76967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3" name="Google Shape;1135;p38"/>
            <p:cNvSpPr/>
            <p:nvPr/>
          </p:nvSpPr>
          <p:spPr>
            <a:xfrm>
              <a:off x="4297025" y="3383325"/>
              <a:ext cx="600" cy="89050"/>
            </a:xfrm>
            <a:custGeom>
              <a:avLst/>
              <a:gdLst/>
              <a:ahLst/>
              <a:cxnLst/>
              <a:rect l="l" t="t" r="r" b="b"/>
              <a:pathLst>
                <a:path w="24" h="3562" extrusionOk="0">
                  <a:moveTo>
                    <a:pt x="23" y="0"/>
                  </a:moveTo>
                  <a:cubicBezTo>
                    <a:pt x="0" y="366"/>
                    <a:pt x="0" y="3310"/>
                    <a:pt x="0" y="3561"/>
                  </a:cubicBezTo>
                  <a:cubicBezTo>
                    <a:pt x="23" y="3219"/>
                    <a:pt x="23" y="274"/>
                    <a:pt x="23" y="0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4" name="Google Shape;1136;p38"/>
            <p:cNvSpPr/>
            <p:nvPr/>
          </p:nvSpPr>
          <p:spPr>
            <a:xfrm>
              <a:off x="2311225" y="3381625"/>
              <a:ext cx="25" cy="86750"/>
            </a:xfrm>
            <a:custGeom>
              <a:avLst/>
              <a:gdLst/>
              <a:ahLst/>
              <a:cxnLst/>
              <a:rect l="l" t="t" r="r" b="b"/>
              <a:pathLst>
                <a:path w="1" h="3470" extrusionOk="0">
                  <a:moveTo>
                    <a:pt x="0" y="0"/>
                  </a:moveTo>
                  <a:cubicBezTo>
                    <a:pt x="0" y="251"/>
                    <a:pt x="0" y="3173"/>
                    <a:pt x="0" y="3469"/>
                  </a:cubicBezTo>
                  <a:cubicBezTo>
                    <a:pt x="0" y="3241"/>
                    <a:pt x="0" y="320"/>
                    <a:pt x="0" y="0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5" name="Google Shape;1137;p38"/>
            <p:cNvSpPr/>
            <p:nvPr/>
          </p:nvSpPr>
          <p:spPr>
            <a:xfrm>
              <a:off x="2301525" y="3354800"/>
              <a:ext cx="2004650" cy="220850"/>
            </a:xfrm>
            <a:custGeom>
              <a:avLst/>
              <a:gdLst/>
              <a:ahLst/>
              <a:cxnLst/>
              <a:rect l="l" t="t" r="r" b="b"/>
              <a:pathLst>
                <a:path w="80186" h="8834" extrusionOk="0">
                  <a:moveTo>
                    <a:pt x="79820" y="0"/>
                  </a:moveTo>
                  <a:cubicBezTo>
                    <a:pt x="79752" y="1895"/>
                    <a:pt x="79318" y="6962"/>
                    <a:pt x="76990" y="6962"/>
                  </a:cubicBezTo>
                  <a:lnTo>
                    <a:pt x="3219" y="6962"/>
                  </a:lnTo>
                  <a:cubicBezTo>
                    <a:pt x="913" y="6962"/>
                    <a:pt x="457" y="1940"/>
                    <a:pt x="388" y="46"/>
                  </a:cubicBezTo>
                  <a:cubicBezTo>
                    <a:pt x="388" y="46"/>
                    <a:pt x="388" y="69"/>
                    <a:pt x="388" y="69"/>
                  </a:cubicBezTo>
                  <a:cubicBezTo>
                    <a:pt x="388" y="1598"/>
                    <a:pt x="0" y="8834"/>
                    <a:pt x="3219" y="8834"/>
                  </a:cubicBezTo>
                  <a:lnTo>
                    <a:pt x="76990" y="8834"/>
                  </a:lnTo>
                  <a:cubicBezTo>
                    <a:pt x="80186" y="8834"/>
                    <a:pt x="79820" y="1666"/>
                    <a:pt x="79820" y="137"/>
                  </a:cubicBezTo>
                  <a:cubicBezTo>
                    <a:pt x="79820" y="92"/>
                    <a:pt x="79820" y="46"/>
                    <a:pt x="7982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6" name="Google Shape;1138;p38"/>
            <p:cNvSpPr/>
            <p:nvPr/>
          </p:nvSpPr>
          <p:spPr>
            <a:xfrm>
              <a:off x="2311225" y="3310275"/>
              <a:ext cx="25" cy="22850"/>
            </a:xfrm>
            <a:custGeom>
              <a:avLst/>
              <a:gdLst/>
              <a:ahLst/>
              <a:cxnLst/>
              <a:rect l="l" t="t" r="r" b="b"/>
              <a:pathLst>
                <a:path w="1" h="914" extrusionOk="0">
                  <a:moveTo>
                    <a:pt x="0" y="1"/>
                  </a:moveTo>
                  <a:cubicBezTo>
                    <a:pt x="0" y="320"/>
                    <a:pt x="0" y="640"/>
                    <a:pt x="0" y="914"/>
                  </a:cubicBezTo>
                  <a:cubicBezTo>
                    <a:pt x="0" y="549"/>
                    <a:pt x="0" y="229"/>
                    <a:pt x="0" y="1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7" name="Google Shape;1139;p38"/>
            <p:cNvSpPr/>
            <p:nvPr/>
          </p:nvSpPr>
          <p:spPr>
            <a:xfrm>
              <a:off x="4297025" y="3314275"/>
              <a:ext cx="600" cy="20575"/>
            </a:xfrm>
            <a:custGeom>
              <a:avLst/>
              <a:gdLst/>
              <a:ahLst/>
              <a:cxnLst/>
              <a:rect l="l" t="t" r="r" b="b"/>
              <a:pathLst>
                <a:path w="24" h="823" extrusionOk="0">
                  <a:moveTo>
                    <a:pt x="0" y="1"/>
                  </a:moveTo>
                  <a:cubicBezTo>
                    <a:pt x="0" y="229"/>
                    <a:pt x="0" y="503"/>
                    <a:pt x="23" y="822"/>
                  </a:cubicBezTo>
                  <a:cubicBezTo>
                    <a:pt x="23" y="571"/>
                    <a:pt x="23" y="297"/>
                    <a:pt x="0" y="1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8" name="Google Shape;1140;p38"/>
            <p:cNvSpPr/>
            <p:nvPr/>
          </p:nvSpPr>
          <p:spPr>
            <a:xfrm>
              <a:off x="2225625" y="3027250"/>
              <a:ext cx="1918500" cy="179200"/>
            </a:xfrm>
            <a:custGeom>
              <a:avLst/>
              <a:gdLst/>
              <a:ahLst/>
              <a:cxnLst/>
              <a:rect l="l" t="t" r="r" b="b"/>
              <a:pathLst>
                <a:path w="76740" h="7168" extrusionOk="0">
                  <a:moveTo>
                    <a:pt x="1872" y="1"/>
                  </a:moveTo>
                  <a:cubicBezTo>
                    <a:pt x="1" y="1"/>
                    <a:pt x="229" y="2648"/>
                    <a:pt x="229" y="3538"/>
                  </a:cubicBezTo>
                  <a:cubicBezTo>
                    <a:pt x="229" y="4429"/>
                    <a:pt x="1" y="7168"/>
                    <a:pt x="1872" y="7168"/>
                  </a:cubicBezTo>
                  <a:lnTo>
                    <a:pt x="74845" y="7168"/>
                  </a:lnTo>
                  <a:cubicBezTo>
                    <a:pt x="76739" y="7168"/>
                    <a:pt x="76511" y="4474"/>
                    <a:pt x="76511" y="3584"/>
                  </a:cubicBezTo>
                  <a:cubicBezTo>
                    <a:pt x="76511" y="2694"/>
                    <a:pt x="76739" y="1"/>
                    <a:pt x="748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19" name="Google Shape;1141;p38"/>
            <p:cNvSpPr/>
            <p:nvPr/>
          </p:nvSpPr>
          <p:spPr>
            <a:xfrm>
              <a:off x="2276975" y="3027250"/>
              <a:ext cx="97050" cy="179200"/>
            </a:xfrm>
            <a:custGeom>
              <a:avLst/>
              <a:gdLst/>
              <a:ahLst/>
              <a:cxnLst/>
              <a:rect l="l" t="t" r="r" b="b"/>
              <a:pathLst>
                <a:path w="3882" h="7168" extrusionOk="0">
                  <a:moveTo>
                    <a:pt x="1895" y="1"/>
                  </a:moveTo>
                  <a:cubicBezTo>
                    <a:pt x="1" y="1"/>
                    <a:pt x="229" y="2648"/>
                    <a:pt x="229" y="3538"/>
                  </a:cubicBezTo>
                  <a:cubicBezTo>
                    <a:pt x="229" y="4429"/>
                    <a:pt x="1" y="7168"/>
                    <a:pt x="1895" y="7168"/>
                  </a:cubicBezTo>
                  <a:lnTo>
                    <a:pt x="3881" y="7168"/>
                  </a:lnTo>
                  <a:cubicBezTo>
                    <a:pt x="1987" y="7168"/>
                    <a:pt x="2215" y="4429"/>
                    <a:pt x="2215" y="3538"/>
                  </a:cubicBezTo>
                  <a:cubicBezTo>
                    <a:pt x="2215" y="2648"/>
                    <a:pt x="1987" y="1"/>
                    <a:pt x="38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0" name="Google Shape;1142;p38"/>
            <p:cNvSpPr/>
            <p:nvPr/>
          </p:nvSpPr>
          <p:spPr>
            <a:xfrm>
              <a:off x="3987750" y="3027250"/>
              <a:ext cx="97025" cy="179200"/>
            </a:xfrm>
            <a:custGeom>
              <a:avLst/>
              <a:gdLst/>
              <a:ahLst/>
              <a:cxnLst/>
              <a:rect l="l" t="t" r="r" b="b"/>
              <a:pathLst>
                <a:path w="3881" h="7168" extrusionOk="0">
                  <a:moveTo>
                    <a:pt x="0" y="1"/>
                  </a:moveTo>
                  <a:cubicBezTo>
                    <a:pt x="1895" y="1"/>
                    <a:pt x="1666" y="2740"/>
                    <a:pt x="1666" y="3630"/>
                  </a:cubicBezTo>
                  <a:cubicBezTo>
                    <a:pt x="1666" y="4520"/>
                    <a:pt x="1895" y="7168"/>
                    <a:pt x="0" y="7168"/>
                  </a:cubicBezTo>
                  <a:lnTo>
                    <a:pt x="1986" y="7168"/>
                  </a:lnTo>
                  <a:cubicBezTo>
                    <a:pt x="3880" y="7168"/>
                    <a:pt x="3652" y="4520"/>
                    <a:pt x="3652" y="3630"/>
                  </a:cubicBezTo>
                  <a:cubicBezTo>
                    <a:pt x="3652" y="2740"/>
                    <a:pt x="3880" y="1"/>
                    <a:pt x="1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1" name="Google Shape;1143;p38"/>
            <p:cNvSpPr/>
            <p:nvPr/>
          </p:nvSpPr>
          <p:spPr>
            <a:xfrm>
              <a:off x="2225625" y="3027250"/>
              <a:ext cx="1918500" cy="90750"/>
            </a:xfrm>
            <a:custGeom>
              <a:avLst/>
              <a:gdLst/>
              <a:ahLst/>
              <a:cxnLst/>
              <a:rect l="l" t="t" r="r" b="b"/>
              <a:pathLst>
                <a:path w="76740" h="3630" extrusionOk="0">
                  <a:moveTo>
                    <a:pt x="1872" y="1"/>
                  </a:moveTo>
                  <a:cubicBezTo>
                    <a:pt x="1" y="1"/>
                    <a:pt x="229" y="2648"/>
                    <a:pt x="229" y="3538"/>
                  </a:cubicBezTo>
                  <a:cubicBezTo>
                    <a:pt x="229" y="3561"/>
                    <a:pt x="229" y="3607"/>
                    <a:pt x="229" y="3630"/>
                  </a:cubicBezTo>
                  <a:cubicBezTo>
                    <a:pt x="252" y="2534"/>
                    <a:pt x="503" y="1096"/>
                    <a:pt x="1872" y="1096"/>
                  </a:cubicBezTo>
                  <a:lnTo>
                    <a:pt x="74845" y="1096"/>
                  </a:lnTo>
                  <a:cubicBezTo>
                    <a:pt x="76191" y="1096"/>
                    <a:pt x="76465" y="2488"/>
                    <a:pt x="76511" y="3607"/>
                  </a:cubicBezTo>
                  <a:lnTo>
                    <a:pt x="76511" y="3584"/>
                  </a:lnTo>
                  <a:cubicBezTo>
                    <a:pt x="76511" y="2694"/>
                    <a:pt x="76739" y="1"/>
                    <a:pt x="74845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2" name="Google Shape;1144;p38"/>
            <p:cNvSpPr/>
            <p:nvPr/>
          </p:nvSpPr>
          <p:spPr>
            <a:xfrm>
              <a:off x="4138375" y="3130525"/>
              <a:ext cx="25" cy="13725"/>
            </a:xfrm>
            <a:custGeom>
              <a:avLst/>
              <a:gdLst/>
              <a:ahLst/>
              <a:cxnLst/>
              <a:rect l="l" t="t" r="r" b="b"/>
              <a:pathLst>
                <a:path w="1" h="549" extrusionOk="0">
                  <a:moveTo>
                    <a:pt x="1" y="549"/>
                  </a:moveTo>
                  <a:cubicBezTo>
                    <a:pt x="1" y="343"/>
                    <a:pt x="1" y="183"/>
                    <a:pt x="1" y="1"/>
                  </a:cubicBezTo>
                  <a:cubicBezTo>
                    <a:pt x="1" y="206"/>
                    <a:pt x="1" y="412"/>
                    <a:pt x="1" y="549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3" name="Google Shape;1145;p38"/>
            <p:cNvSpPr/>
            <p:nvPr/>
          </p:nvSpPr>
          <p:spPr>
            <a:xfrm>
              <a:off x="2230750" y="3129975"/>
              <a:ext cx="600" cy="12000"/>
            </a:xfrm>
            <a:custGeom>
              <a:avLst/>
              <a:gdLst/>
              <a:ahLst/>
              <a:cxnLst/>
              <a:rect l="l" t="t" r="r" b="b"/>
              <a:pathLst>
                <a:path w="24" h="480" extrusionOk="0">
                  <a:moveTo>
                    <a:pt x="1" y="0"/>
                  </a:moveTo>
                  <a:cubicBezTo>
                    <a:pt x="1" y="137"/>
                    <a:pt x="1" y="297"/>
                    <a:pt x="24" y="479"/>
                  </a:cubicBezTo>
                  <a:cubicBezTo>
                    <a:pt x="24" y="342"/>
                    <a:pt x="24" y="183"/>
                    <a:pt x="1" y="0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4" name="Google Shape;1146;p38"/>
            <p:cNvSpPr/>
            <p:nvPr/>
          </p:nvSpPr>
          <p:spPr>
            <a:xfrm>
              <a:off x="2225625" y="3113975"/>
              <a:ext cx="1917925" cy="90775"/>
            </a:xfrm>
            <a:custGeom>
              <a:avLst/>
              <a:gdLst/>
              <a:ahLst/>
              <a:cxnLst/>
              <a:rect l="l" t="t" r="r" b="b"/>
              <a:pathLst>
                <a:path w="76717" h="3631" extrusionOk="0">
                  <a:moveTo>
                    <a:pt x="76511" y="1"/>
                  </a:moveTo>
                  <a:cubicBezTo>
                    <a:pt x="76465" y="1119"/>
                    <a:pt x="76214" y="2535"/>
                    <a:pt x="74845" y="2535"/>
                  </a:cubicBezTo>
                  <a:lnTo>
                    <a:pt x="1872" y="2535"/>
                  </a:lnTo>
                  <a:cubicBezTo>
                    <a:pt x="526" y="2535"/>
                    <a:pt x="274" y="1142"/>
                    <a:pt x="229" y="24"/>
                  </a:cubicBezTo>
                  <a:lnTo>
                    <a:pt x="229" y="47"/>
                  </a:lnTo>
                  <a:cubicBezTo>
                    <a:pt x="229" y="937"/>
                    <a:pt x="1" y="3630"/>
                    <a:pt x="1872" y="3630"/>
                  </a:cubicBezTo>
                  <a:lnTo>
                    <a:pt x="74845" y="3630"/>
                  </a:lnTo>
                  <a:cubicBezTo>
                    <a:pt x="76716" y="3630"/>
                    <a:pt x="76511" y="982"/>
                    <a:pt x="76511" y="92"/>
                  </a:cubicBezTo>
                  <a:cubicBezTo>
                    <a:pt x="76511" y="69"/>
                    <a:pt x="76511" y="24"/>
                    <a:pt x="76511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5" name="Google Shape;1147;p38"/>
            <p:cNvSpPr/>
            <p:nvPr/>
          </p:nvSpPr>
          <p:spPr>
            <a:xfrm>
              <a:off x="2230750" y="3087725"/>
              <a:ext cx="600" cy="13725"/>
            </a:xfrm>
            <a:custGeom>
              <a:avLst/>
              <a:gdLst/>
              <a:ahLst/>
              <a:cxnLst/>
              <a:rect l="l" t="t" r="r" b="b"/>
              <a:pathLst>
                <a:path w="24" h="549" extrusionOk="0">
                  <a:moveTo>
                    <a:pt x="24" y="1"/>
                  </a:moveTo>
                  <a:cubicBezTo>
                    <a:pt x="1" y="206"/>
                    <a:pt x="1" y="389"/>
                    <a:pt x="1" y="549"/>
                  </a:cubicBezTo>
                  <a:cubicBezTo>
                    <a:pt x="24" y="343"/>
                    <a:pt x="24" y="161"/>
                    <a:pt x="24" y="1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6" name="Google Shape;1148;p38"/>
            <p:cNvSpPr/>
            <p:nvPr/>
          </p:nvSpPr>
          <p:spPr>
            <a:xfrm>
              <a:off x="4138375" y="3090600"/>
              <a:ext cx="25" cy="12000"/>
            </a:xfrm>
            <a:custGeom>
              <a:avLst/>
              <a:gdLst/>
              <a:ahLst/>
              <a:cxnLst/>
              <a:rect l="l" t="t" r="r" b="b"/>
              <a:pathLst>
                <a:path w="1" h="480" extrusionOk="0">
                  <a:moveTo>
                    <a:pt x="1" y="479"/>
                  </a:moveTo>
                  <a:cubicBezTo>
                    <a:pt x="1" y="320"/>
                    <a:pt x="1" y="160"/>
                    <a:pt x="1" y="0"/>
                  </a:cubicBezTo>
                  <a:cubicBezTo>
                    <a:pt x="1" y="114"/>
                    <a:pt x="1" y="274"/>
                    <a:pt x="1" y="479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7" name="Google Shape;1149;p38"/>
            <p:cNvSpPr/>
            <p:nvPr/>
          </p:nvSpPr>
          <p:spPr>
            <a:xfrm>
              <a:off x="2451025" y="2734525"/>
              <a:ext cx="1944175" cy="244825"/>
            </a:xfrm>
            <a:custGeom>
              <a:avLst/>
              <a:gdLst/>
              <a:ahLst/>
              <a:cxnLst/>
              <a:rect l="l" t="t" r="r" b="b"/>
              <a:pathLst>
                <a:path w="77767" h="9793" extrusionOk="0">
                  <a:moveTo>
                    <a:pt x="4771" y="0"/>
                  </a:moveTo>
                  <a:cubicBezTo>
                    <a:pt x="845" y="0"/>
                    <a:pt x="1" y="2191"/>
                    <a:pt x="1" y="4908"/>
                  </a:cubicBezTo>
                  <a:cubicBezTo>
                    <a:pt x="1" y="7601"/>
                    <a:pt x="845" y="9792"/>
                    <a:pt x="4771" y="9792"/>
                  </a:cubicBezTo>
                  <a:lnTo>
                    <a:pt x="77766" y="9792"/>
                  </a:lnTo>
                  <a:cubicBezTo>
                    <a:pt x="76306" y="8674"/>
                    <a:pt x="75895" y="6825"/>
                    <a:pt x="75895" y="4725"/>
                  </a:cubicBezTo>
                  <a:cubicBezTo>
                    <a:pt x="75895" y="2830"/>
                    <a:pt x="76123" y="1141"/>
                    <a:pt x="773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8" name="Google Shape;1150;p38"/>
            <p:cNvSpPr/>
            <p:nvPr/>
          </p:nvSpPr>
          <p:spPr>
            <a:xfrm>
              <a:off x="2534900" y="2793300"/>
              <a:ext cx="317300" cy="12575"/>
            </a:xfrm>
            <a:custGeom>
              <a:avLst/>
              <a:gdLst/>
              <a:ahLst/>
              <a:cxnLst/>
              <a:rect l="l" t="t" r="r" b="b"/>
              <a:pathLst>
                <a:path w="12692" h="503" extrusionOk="0">
                  <a:moveTo>
                    <a:pt x="1" y="0"/>
                  </a:moveTo>
                  <a:lnTo>
                    <a:pt x="1" y="502"/>
                  </a:lnTo>
                  <a:lnTo>
                    <a:pt x="12669" y="502"/>
                  </a:lnTo>
                  <a:cubicBezTo>
                    <a:pt x="12669" y="343"/>
                    <a:pt x="12669" y="183"/>
                    <a:pt x="12692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29" name="Google Shape;1151;p38"/>
            <p:cNvSpPr/>
            <p:nvPr/>
          </p:nvSpPr>
          <p:spPr>
            <a:xfrm>
              <a:off x="2884700" y="2793300"/>
              <a:ext cx="154675" cy="12575"/>
            </a:xfrm>
            <a:custGeom>
              <a:avLst/>
              <a:gdLst/>
              <a:ahLst/>
              <a:cxnLst/>
              <a:rect l="l" t="t" r="r" b="b"/>
              <a:pathLst>
                <a:path w="6187" h="503" extrusionOk="0">
                  <a:moveTo>
                    <a:pt x="1" y="0"/>
                  </a:moveTo>
                  <a:lnTo>
                    <a:pt x="1" y="502"/>
                  </a:lnTo>
                  <a:lnTo>
                    <a:pt x="6186" y="502"/>
                  </a:lnTo>
                  <a:cubicBezTo>
                    <a:pt x="6186" y="343"/>
                    <a:pt x="6186" y="183"/>
                    <a:pt x="6186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0" name="Google Shape;1152;p38"/>
            <p:cNvSpPr/>
            <p:nvPr/>
          </p:nvSpPr>
          <p:spPr>
            <a:xfrm>
              <a:off x="3069987" y="2793297"/>
              <a:ext cx="1217324" cy="12575"/>
            </a:xfrm>
            <a:custGeom>
              <a:avLst/>
              <a:gdLst/>
              <a:ahLst/>
              <a:cxnLst/>
              <a:rect l="l" t="t" r="r" b="b"/>
              <a:pathLst>
                <a:path w="51587" h="503" extrusionOk="0">
                  <a:moveTo>
                    <a:pt x="24" y="0"/>
                  </a:moveTo>
                  <a:cubicBezTo>
                    <a:pt x="24" y="183"/>
                    <a:pt x="1" y="343"/>
                    <a:pt x="1" y="502"/>
                  </a:cubicBezTo>
                  <a:lnTo>
                    <a:pt x="51586" y="502"/>
                  </a:lnTo>
                  <a:lnTo>
                    <a:pt x="51586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1" name="Google Shape;1153;p38"/>
            <p:cNvSpPr/>
            <p:nvPr/>
          </p:nvSpPr>
          <p:spPr>
            <a:xfrm>
              <a:off x="3533764" y="2856622"/>
              <a:ext cx="729847" cy="12575"/>
            </a:xfrm>
            <a:custGeom>
              <a:avLst/>
              <a:gdLst/>
              <a:ahLst/>
              <a:cxnLst/>
              <a:rect l="l" t="t" r="r" b="b"/>
              <a:pathLst>
                <a:path w="30929" h="503" extrusionOk="0">
                  <a:moveTo>
                    <a:pt x="23" y="1"/>
                  </a:moveTo>
                  <a:cubicBezTo>
                    <a:pt x="0" y="161"/>
                    <a:pt x="0" y="320"/>
                    <a:pt x="0" y="503"/>
                  </a:cubicBezTo>
                  <a:lnTo>
                    <a:pt x="30929" y="503"/>
                  </a:lnTo>
                  <a:lnTo>
                    <a:pt x="30929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2" name="Google Shape;1154;p38"/>
            <p:cNvSpPr/>
            <p:nvPr/>
          </p:nvSpPr>
          <p:spPr>
            <a:xfrm>
              <a:off x="3391018" y="2856622"/>
              <a:ext cx="109374" cy="12575"/>
            </a:xfrm>
            <a:custGeom>
              <a:avLst/>
              <a:gdLst/>
              <a:ahLst/>
              <a:cxnLst/>
              <a:rect l="l" t="t" r="r" b="b"/>
              <a:pathLst>
                <a:path w="4635" h="503" extrusionOk="0">
                  <a:moveTo>
                    <a:pt x="1" y="1"/>
                  </a:moveTo>
                  <a:cubicBezTo>
                    <a:pt x="1" y="161"/>
                    <a:pt x="1" y="320"/>
                    <a:pt x="1" y="503"/>
                  </a:cubicBezTo>
                  <a:lnTo>
                    <a:pt x="4634" y="503"/>
                  </a:lnTo>
                  <a:lnTo>
                    <a:pt x="4634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3" name="Google Shape;1155;p38"/>
            <p:cNvSpPr/>
            <p:nvPr/>
          </p:nvSpPr>
          <p:spPr>
            <a:xfrm>
              <a:off x="2509800" y="2856625"/>
              <a:ext cx="833150" cy="12575"/>
            </a:xfrm>
            <a:custGeom>
              <a:avLst/>
              <a:gdLst/>
              <a:ahLst/>
              <a:cxnLst/>
              <a:rect l="l" t="t" r="r" b="b"/>
              <a:pathLst>
                <a:path w="33326" h="503" extrusionOk="0">
                  <a:moveTo>
                    <a:pt x="1" y="1"/>
                  </a:moveTo>
                  <a:lnTo>
                    <a:pt x="1" y="503"/>
                  </a:lnTo>
                  <a:lnTo>
                    <a:pt x="33325" y="503"/>
                  </a:lnTo>
                  <a:cubicBezTo>
                    <a:pt x="33325" y="320"/>
                    <a:pt x="33325" y="161"/>
                    <a:pt x="33325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4" name="Google Shape;1156;p38"/>
            <p:cNvSpPr/>
            <p:nvPr/>
          </p:nvSpPr>
          <p:spPr>
            <a:xfrm>
              <a:off x="2596525" y="2929100"/>
              <a:ext cx="297325" cy="12575"/>
            </a:xfrm>
            <a:custGeom>
              <a:avLst/>
              <a:gdLst/>
              <a:ahLst/>
              <a:cxnLst/>
              <a:rect l="l" t="t" r="r" b="b"/>
              <a:pathLst>
                <a:path w="11893" h="503" extrusionOk="0">
                  <a:moveTo>
                    <a:pt x="1" y="1"/>
                  </a:moveTo>
                  <a:lnTo>
                    <a:pt x="1" y="503"/>
                  </a:lnTo>
                  <a:lnTo>
                    <a:pt x="11870" y="503"/>
                  </a:lnTo>
                  <a:cubicBezTo>
                    <a:pt x="11893" y="343"/>
                    <a:pt x="11893" y="160"/>
                    <a:pt x="11893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5" name="Google Shape;1157;p38"/>
            <p:cNvSpPr/>
            <p:nvPr/>
          </p:nvSpPr>
          <p:spPr>
            <a:xfrm>
              <a:off x="2926925" y="2929100"/>
              <a:ext cx="108450" cy="12575"/>
            </a:xfrm>
            <a:custGeom>
              <a:avLst/>
              <a:gdLst/>
              <a:ahLst/>
              <a:cxnLst/>
              <a:rect l="l" t="t" r="r" b="b"/>
              <a:pathLst>
                <a:path w="4338" h="503" extrusionOk="0">
                  <a:moveTo>
                    <a:pt x="1" y="1"/>
                  </a:moveTo>
                  <a:lnTo>
                    <a:pt x="1" y="503"/>
                  </a:lnTo>
                  <a:lnTo>
                    <a:pt x="4338" y="503"/>
                  </a:lnTo>
                  <a:cubicBezTo>
                    <a:pt x="4338" y="343"/>
                    <a:pt x="4338" y="160"/>
                    <a:pt x="4338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6" name="Google Shape;1158;p38"/>
            <p:cNvSpPr/>
            <p:nvPr/>
          </p:nvSpPr>
          <p:spPr>
            <a:xfrm>
              <a:off x="3095308" y="2929097"/>
              <a:ext cx="1168289" cy="12575"/>
            </a:xfrm>
            <a:custGeom>
              <a:avLst/>
              <a:gdLst/>
              <a:ahLst/>
              <a:cxnLst/>
              <a:rect l="l" t="t" r="r" b="b"/>
              <a:pathLst>
                <a:path w="49509" h="503" extrusionOk="0">
                  <a:moveTo>
                    <a:pt x="1" y="1"/>
                  </a:moveTo>
                  <a:cubicBezTo>
                    <a:pt x="1" y="160"/>
                    <a:pt x="1" y="343"/>
                    <a:pt x="1" y="503"/>
                  </a:cubicBezTo>
                  <a:lnTo>
                    <a:pt x="49509" y="503"/>
                  </a:lnTo>
                  <a:lnTo>
                    <a:pt x="49509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7" name="Google Shape;1159;p38"/>
            <p:cNvSpPr/>
            <p:nvPr/>
          </p:nvSpPr>
          <p:spPr>
            <a:xfrm>
              <a:off x="2509811" y="2898297"/>
              <a:ext cx="1844805" cy="12575"/>
            </a:xfrm>
            <a:custGeom>
              <a:avLst/>
              <a:gdLst/>
              <a:ahLst/>
              <a:cxnLst/>
              <a:rect l="l" t="t" r="r" b="b"/>
              <a:pathLst>
                <a:path w="78178" h="503" extrusionOk="0">
                  <a:moveTo>
                    <a:pt x="1" y="0"/>
                  </a:moveTo>
                  <a:lnTo>
                    <a:pt x="1" y="502"/>
                  </a:lnTo>
                  <a:lnTo>
                    <a:pt x="78154" y="502"/>
                  </a:lnTo>
                  <a:cubicBezTo>
                    <a:pt x="78177" y="342"/>
                    <a:pt x="78177" y="160"/>
                    <a:pt x="78177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8" name="Google Shape;1160;p38"/>
            <p:cNvSpPr/>
            <p:nvPr/>
          </p:nvSpPr>
          <p:spPr>
            <a:xfrm>
              <a:off x="2396250" y="2699700"/>
              <a:ext cx="269925" cy="328725"/>
            </a:xfrm>
            <a:custGeom>
              <a:avLst/>
              <a:gdLst/>
              <a:ahLst/>
              <a:cxnLst/>
              <a:rect l="l" t="t" r="r" b="b"/>
              <a:pathLst>
                <a:path w="10797" h="13149" extrusionOk="0">
                  <a:moveTo>
                    <a:pt x="9906" y="1"/>
                  </a:moveTo>
                  <a:cubicBezTo>
                    <a:pt x="9884" y="1"/>
                    <a:pt x="9860" y="1"/>
                    <a:pt x="9836" y="2"/>
                  </a:cubicBezTo>
                  <a:lnTo>
                    <a:pt x="9836" y="2"/>
                  </a:lnTo>
                  <a:lnTo>
                    <a:pt x="9906" y="1"/>
                  </a:lnTo>
                  <a:close/>
                  <a:moveTo>
                    <a:pt x="9836" y="2"/>
                  </a:moveTo>
                  <a:lnTo>
                    <a:pt x="5798" y="46"/>
                  </a:lnTo>
                  <a:cubicBezTo>
                    <a:pt x="0" y="46"/>
                    <a:pt x="0" y="4977"/>
                    <a:pt x="0" y="6597"/>
                  </a:cubicBezTo>
                  <a:cubicBezTo>
                    <a:pt x="0" y="8218"/>
                    <a:pt x="0" y="13148"/>
                    <a:pt x="5798" y="13148"/>
                  </a:cubicBezTo>
                  <a:lnTo>
                    <a:pt x="10797" y="13103"/>
                  </a:lnTo>
                  <a:cubicBezTo>
                    <a:pt x="8537" y="13103"/>
                    <a:pt x="2192" y="12075"/>
                    <a:pt x="2009" y="6597"/>
                  </a:cubicBezTo>
                  <a:cubicBezTo>
                    <a:pt x="1896" y="2553"/>
                    <a:pt x="7530" y="52"/>
                    <a:pt x="9836" y="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39" name="Google Shape;1161;p38"/>
            <p:cNvSpPr/>
            <p:nvPr/>
          </p:nvSpPr>
          <p:spPr>
            <a:xfrm>
              <a:off x="2425925" y="2700850"/>
              <a:ext cx="2050875" cy="330425"/>
            </a:xfrm>
            <a:custGeom>
              <a:avLst/>
              <a:gdLst/>
              <a:ahLst/>
              <a:cxnLst/>
              <a:rect l="l" t="t" r="r" b="b"/>
              <a:pathLst>
                <a:path w="82035" h="13217" extrusionOk="0">
                  <a:moveTo>
                    <a:pt x="5775" y="0"/>
                  </a:moveTo>
                  <a:cubicBezTo>
                    <a:pt x="0" y="0"/>
                    <a:pt x="0" y="4588"/>
                    <a:pt x="0" y="6620"/>
                  </a:cubicBezTo>
                  <a:cubicBezTo>
                    <a:pt x="0" y="8628"/>
                    <a:pt x="0" y="13216"/>
                    <a:pt x="5775" y="13216"/>
                  </a:cubicBezTo>
                  <a:lnTo>
                    <a:pt x="82034" y="13216"/>
                  </a:lnTo>
                  <a:lnTo>
                    <a:pt x="82034" y="11208"/>
                  </a:lnTo>
                  <a:lnTo>
                    <a:pt x="5775" y="11208"/>
                  </a:lnTo>
                  <a:cubicBezTo>
                    <a:pt x="3515" y="11208"/>
                    <a:pt x="1918" y="9633"/>
                    <a:pt x="2009" y="6620"/>
                  </a:cubicBezTo>
                  <a:cubicBezTo>
                    <a:pt x="2123" y="3036"/>
                    <a:pt x="3515" y="2032"/>
                    <a:pt x="5775" y="2032"/>
                  </a:cubicBezTo>
                  <a:lnTo>
                    <a:pt x="82034" y="2032"/>
                  </a:lnTo>
                  <a:lnTo>
                    <a:pt x="820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0" name="Google Shape;1162;p38"/>
            <p:cNvSpPr/>
            <p:nvPr/>
          </p:nvSpPr>
          <p:spPr>
            <a:xfrm>
              <a:off x="2111500" y="2397850"/>
              <a:ext cx="2211800" cy="306450"/>
            </a:xfrm>
            <a:custGeom>
              <a:avLst/>
              <a:gdLst/>
              <a:ahLst/>
              <a:cxnLst/>
              <a:rect l="l" t="t" r="r" b="b"/>
              <a:pathLst>
                <a:path w="88472" h="12258" extrusionOk="0">
                  <a:moveTo>
                    <a:pt x="3196" y="0"/>
                  </a:moveTo>
                  <a:cubicBezTo>
                    <a:pt x="0" y="0"/>
                    <a:pt x="366" y="4542"/>
                    <a:pt x="366" y="6049"/>
                  </a:cubicBezTo>
                  <a:cubicBezTo>
                    <a:pt x="366" y="7578"/>
                    <a:pt x="0" y="12257"/>
                    <a:pt x="3196" y="12257"/>
                  </a:cubicBezTo>
                  <a:lnTo>
                    <a:pt x="85253" y="12257"/>
                  </a:lnTo>
                  <a:cubicBezTo>
                    <a:pt x="88471" y="12257"/>
                    <a:pt x="88083" y="7647"/>
                    <a:pt x="88083" y="6140"/>
                  </a:cubicBezTo>
                  <a:cubicBezTo>
                    <a:pt x="88083" y="4611"/>
                    <a:pt x="88471" y="0"/>
                    <a:pt x="852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1" name="Google Shape;1163;p38"/>
            <p:cNvSpPr/>
            <p:nvPr/>
          </p:nvSpPr>
          <p:spPr>
            <a:xfrm>
              <a:off x="2199375" y="2397850"/>
              <a:ext cx="164950" cy="306450"/>
            </a:xfrm>
            <a:custGeom>
              <a:avLst/>
              <a:gdLst/>
              <a:ahLst/>
              <a:cxnLst/>
              <a:rect l="l" t="t" r="r" b="b"/>
              <a:pathLst>
                <a:path w="6598" h="12258" extrusionOk="0">
                  <a:moveTo>
                    <a:pt x="3196" y="0"/>
                  </a:moveTo>
                  <a:cubicBezTo>
                    <a:pt x="1" y="0"/>
                    <a:pt x="366" y="4542"/>
                    <a:pt x="366" y="6049"/>
                  </a:cubicBezTo>
                  <a:cubicBezTo>
                    <a:pt x="366" y="7578"/>
                    <a:pt x="1" y="12257"/>
                    <a:pt x="3196" y="12257"/>
                  </a:cubicBezTo>
                  <a:lnTo>
                    <a:pt x="6597" y="12257"/>
                  </a:lnTo>
                  <a:cubicBezTo>
                    <a:pt x="3402" y="12257"/>
                    <a:pt x="3767" y="7578"/>
                    <a:pt x="3767" y="6049"/>
                  </a:cubicBezTo>
                  <a:cubicBezTo>
                    <a:pt x="3767" y="4542"/>
                    <a:pt x="3402" y="0"/>
                    <a:pt x="65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2" name="Google Shape;1164;p38"/>
            <p:cNvSpPr/>
            <p:nvPr/>
          </p:nvSpPr>
          <p:spPr>
            <a:xfrm>
              <a:off x="4056775" y="2397850"/>
              <a:ext cx="164950" cy="306450"/>
            </a:xfrm>
            <a:custGeom>
              <a:avLst/>
              <a:gdLst/>
              <a:ahLst/>
              <a:cxnLst/>
              <a:rect l="l" t="t" r="r" b="b"/>
              <a:pathLst>
                <a:path w="6598" h="12258" extrusionOk="0">
                  <a:moveTo>
                    <a:pt x="1" y="0"/>
                  </a:moveTo>
                  <a:cubicBezTo>
                    <a:pt x="3196" y="0"/>
                    <a:pt x="2831" y="4679"/>
                    <a:pt x="2831" y="6209"/>
                  </a:cubicBezTo>
                  <a:cubicBezTo>
                    <a:pt x="2831" y="7715"/>
                    <a:pt x="3196" y="12257"/>
                    <a:pt x="1" y="12257"/>
                  </a:cubicBezTo>
                  <a:lnTo>
                    <a:pt x="3379" y="12257"/>
                  </a:lnTo>
                  <a:cubicBezTo>
                    <a:pt x="6597" y="12257"/>
                    <a:pt x="6232" y="7715"/>
                    <a:pt x="6232" y="6209"/>
                  </a:cubicBezTo>
                  <a:cubicBezTo>
                    <a:pt x="6232" y="4679"/>
                    <a:pt x="6597" y="0"/>
                    <a:pt x="33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3" name="Google Shape;1165;p38"/>
            <p:cNvSpPr/>
            <p:nvPr/>
          </p:nvSpPr>
          <p:spPr>
            <a:xfrm>
              <a:off x="2111500" y="2397850"/>
              <a:ext cx="2211800" cy="155225"/>
            </a:xfrm>
            <a:custGeom>
              <a:avLst/>
              <a:gdLst/>
              <a:ahLst/>
              <a:cxnLst/>
              <a:rect l="l" t="t" r="r" b="b"/>
              <a:pathLst>
                <a:path w="88472" h="6209" extrusionOk="0">
                  <a:moveTo>
                    <a:pt x="3196" y="0"/>
                  </a:moveTo>
                  <a:cubicBezTo>
                    <a:pt x="0" y="0"/>
                    <a:pt x="366" y="4542"/>
                    <a:pt x="366" y="6049"/>
                  </a:cubicBezTo>
                  <a:cubicBezTo>
                    <a:pt x="366" y="6095"/>
                    <a:pt x="366" y="6163"/>
                    <a:pt x="366" y="6209"/>
                  </a:cubicBezTo>
                  <a:cubicBezTo>
                    <a:pt x="434" y="4314"/>
                    <a:pt x="845" y="1895"/>
                    <a:pt x="3196" y="1895"/>
                  </a:cubicBezTo>
                  <a:lnTo>
                    <a:pt x="85253" y="1895"/>
                  </a:lnTo>
                  <a:cubicBezTo>
                    <a:pt x="87558" y="1895"/>
                    <a:pt x="88015" y="4269"/>
                    <a:pt x="88083" y="6163"/>
                  </a:cubicBezTo>
                  <a:cubicBezTo>
                    <a:pt x="88083" y="6163"/>
                    <a:pt x="88083" y="6140"/>
                    <a:pt x="88083" y="6140"/>
                  </a:cubicBezTo>
                  <a:cubicBezTo>
                    <a:pt x="88083" y="4611"/>
                    <a:pt x="88471" y="0"/>
                    <a:pt x="85253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4" name="Google Shape;1166;p38"/>
            <p:cNvSpPr/>
            <p:nvPr/>
          </p:nvSpPr>
          <p:spPr>
            <a:xfrm>
              <a:off x="4313575" y="2574750"/>
              <a:ext cx="600" cy="22850"/>
            </a:xfrm>
            <a:custGeom>
              <a:avLst/>
              <a:gdLst/>
              <a:ahLst/>
              <a:cxnLst/>
              <a:rect l="l" t="t" r="r" b="b"/>
              <a:pathLst>
                <a:path w="24" h="914" extrusionOk="0">
                  <a:moveTo>
                    <a:pt x="0" y="0"/>
                  </a:moveTo>
                  <a:cubicBezTo>
                    <a:pt x="0" y="365"/>
                    <a:pt x="0" y="662"/>
                    <a:pt x="0" y="913"/>
                  </a:cubicBezTo>
                  <a:cubicBezTo>
                    <a:pt x="0" y="594"/>
                    <a:pt x="23" y="274"/>
                    <a:pt x="0" y="0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5" name="Google Shape;1167;p38"/>
            <p:cNvSpPr/>
            <p:nvPr/>
          </p:nvSpPr>
          <p:spPr>
            <a:xfrm>
              <a:off x="2120050" y="2573025"/>
              <a:ext cx="600" cy="20575"/>
            </a:xfrm>
            <a:custGeom>
              <a:avLst/>
              <a:gdLst/>
              <a:ahLst/>
              <a:cxnLst/>
              <a:rect l="l" t="t" r="r" b="b"/>
              <a:pathLst>
                <a:path w="24" h="823" extrusionOk="0">
                  <a:moveTo>
                    <a:pt x="1" y="1"/>
                  </a:moveTo>
                  <a:cubicBezTo>
                    <a:pt x="1" y="252"/>
                    <a:pt x="1" y="526"/>
                    <a:pt x="24" y="822"/>
                  </a:cubicBezTo>
                  <a:cubicBezTo>
                    <a:pt x="24" y="594"/>
                    <a:pt x="1" y="320"/>
                    <a:pt x="1" y="1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6" name="Google Shape;1168;p38"/>
            <p:cNvSpPr/>
            <p:nvPr/>
          </p:nvSpPr>
          <p:spPr>
            <a:xfrm>
              <a:off x="2110925" y="2546200"/>
              <a:ext cx="2211800" cy="155250"/>
            </a:xfrm>
            <a:custGeom>
              <a:avLst/>
              <a:gdLst/>
              <a:ahLst/>
              <a:cxnLst/>
              <a:rect l="l" t="t" r="r" b="b"/>
              <a:pathLst>
                <a:path w="88472" h="6210" extrusionOk="0">
                  <a:moveTo>
                    <a:pt x="88106" y="1"/>
                  </a:moveTo>
                  <a:cubicBezTo>
                    <a:pt x="88038" y="1895"/>
                    <a:pt x="87604" y="4315"/>
                    <a:pt x="85276" y="4315"/>
                  </a:cubicBezTo>
                  <a:lnTo>
                    <a:pt x="3219" y="4315"/>
                  </a:lnTo>
                  <a:cubicBezTo>
                    <a:pt x="914" y="4315"/>
                    <a:pt x="457" y="1941"/>
                    <a:pt x="389" y="46"/>
                  </a:cubicBezTo>
                  <a:lnTo>
                    <a:pt x="389" y="69"/>
                  </a:lnTo>
                  <a:cubicBezTo>
                    <a:pt x="389" y="1599"/>
                    <a:pt x="1" y="6209"/>
                    <a:pt x="3219" y="6209"/>
                  </a:cubicBezTo>
                  <a:lnTo>
                    <a:pt x="85276" y="6209"/>
                  </a:lnTo>
                  <a:cubicBezTo>
                    <a:pt x="88472" y="6209"/>
                    <a:pt x="88106" y="1667"/>
                    <a:pt x="88106" y="138"/>
                  </a:cubicBezTo>
                  <a:cubicBezTo>
                    <a:pt x="88106" y="92"/>
                    <a:pt x="88106" y="46"/>
                    <a:pt x="88106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7" name="Google Shape;1169;p38"/>
            <p:cNvSpPr/>
            <p:nvPr/>
          </p:nvSpPr>
          <p:spPr>
            <a:xfrm>
              <a:off x="2120050" y="2501700"/>
              <a:ext cx="600" cy="22850"/>
            </a:xfrm>
            <a:custGeom>
              <a:avLst/>
              <a:gdLst/>
              <a:ahLst/>
              <a:cxnLst/>
              <a:rect l="l" t="t" r="r" b="b"/>
              <a:pathLst>
                <a:path w="24" h="914" extrusionOk="0">
                  <a:moveTo>
                    <a:pt x="24" y="0"/>
                  </a:moveTo>
                  <a:lnTo>
                    <a:pt x="24" y="0"/>
                  </a:lnTo>
                  <a:cubicBezTo>
                    <a:pt x="1" y="320"/>
                    <a:pt x="1" y="617"/>
                    <a:pt x="1" y="913"/>
                  </a:cubicBezTo>
                  <a:cubicBezTo>
                    <a:pt x="1" y="548"/>
                    <a:pt x="24" y="229"/>
                    <a:pt x="24" y="0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8" name="Google Shape;1170;p38"/>
            <p:cNvSpPr/>
            <p:nvPr/>
          </p:nvSpPr>
          <p:spPr>
            <a:xfrm>
              <a:off x="4313575" y="2505700"/>
              <a:ext cx="600" cy="20550"/>
            </a:xfrm>
            <a:custGeom>
              <a:avLst/>
              <a:gdLst/>
              <a:ahLst/>
              <a:cxnLst/>
              <a:rect l="l" t="t" r="r" b="b"/>
              <a:pathLst>
                <a:path w="24" h="822" extrusionOk="0">
                  <a:moveTo>
                    <a:pt x="0" y="0"/>
                  </a:moveTo>
                  <a:cubicBezTo>
                    <a:pt x="0" y="228"/>
                    <a:pt x="0" y="502"/>
                    <a:pt x="0" y="822"/>
                  </a:cubicBezTo>
                  <a:cubicBezTo>
                    <a:pt x="23" y="571"/>
                    <a:pt x="0" y="297"/>
                    <a:pt x="0" y="0"/>
                  </a:cubicBezTo>
                  <a:close/>
                </a:path>
              </a:pathLst>
            </a:custGeom>
            <a:solidFill>
              <a:srgbClr val="2C2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49" name="Google Shape;1171;p38"/>
            <p:cNvSpPr/>
            <p:nvPr/>
          </p:nvSpPr>
          <p:spPr>
            <a:xfrm>
              <a:off x="2388825" y="1933925"/>
              <a:ext cx="1848300" cy="443400"/>
            </a:xfrm>
            <a:custGeom>
              <a:avLst/>
              <a:gdLst/>
              <a:ahLst/>
              <a:cxnLst/>
              <a:rect l="l" t="t" r="r" b="b"/>
              <a:pathLst>
                <a:path w="73932" h="17736" extrusionOk="0">
                  <a:moveTo>
                    <a:pt x="503" y="0"/>
                  </a:moveTo>
                  <a:cubicBezTo>
                    <a:pt x="2055" y="2077"/>
                    <a:pt x="3036" y="5136"/>
                    <a:pt x="3036" y="8560"/>
                  </a:cubicBezTo>
                  <a:cubicBezTo>
                    <a:pt x="3036" y="12349"/>
                    <a:pt x="1827" y="15704"/>
                    <a:pt x="1" y="17736"/>
                  </a:cubicBezTo>
                  <a:lnTo>
                    <a:pt x="67997" y="17736"/>
                  </a:lnTo>
                  <a:cubicBezTo>
                    <a:pt x="72882" y="17736"/>
                    <a:pt x="73932" y="13764"/>
                    <a:pt x="73932" y="8879"/>
                  </a:cubicBezTo>
                  <a:cubicBezTo>
                    <a:pt x="73932" y="3972"/>
                    <a:pt x="72882" y="0"/>
                    <a:pt x="67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0" name="Google Shape;1172;p38"/>
            <p:cNvSpPr/>
            <p:nvPr/>
          </p:nvSpPr>
          <p:spPr>
            <a:xfrm>
              <a:off x="3738950" y="2006950"/>
              <a:ext cx="394325" cy="16025"/>
            </a:xfrm>
            <a:custGeom>
              <a:avLst/>
              <a:gdLst/>
              <a:ahLst/>
              <a:cxnLst/>
              <a:rect l="l" t="t" r="r" b="b"/>
              <a:pathLst>
                <a:path w="15773" h="641" extrusionOk="0">
                  <a:moveTo>
                    <a:pt x="0" y="1"/>
                  </a:moveTo>
                  <a:cubicBezTo>
                    <a:pt x="23" y="206"/>
                    <a:pt x="23" y="435"/>
                    <a:pt x="23" y="640"/>
                  </a:cubicBezTo>
                  <a:lnTo>
                    <a:pt x="15773" y="640"/>
                  </a:lnTo>
                  <a:lnTo>
                    <a:pt x="15773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1" name="Google Shape;1173;p38"/>
            <p:cNvSpPr/>
            <p:nvPr/>
          </p:nvSpPr>
          <p:spPr>
            <a:xfrm>
              <a:off x="2549598" y="2006943"/>
              <a:ext cx="1195032" cy="16027"/>
            </a:xfrm>
            <a:custGeom>
              <a:avLst/>
              <a:gdLst/>
              <a:ahLst/>
              <a:cxnLst/>
              <a:rect l="l" t="t" r="r" b="b"/>
              <a:pathLst>
                <a:path w="52477" h="641" extrusionOk="0">
                  <a:moveTo>
                    <a:pt x="1" y="1"/>
                  </a:moveTo>
                  <a:lnTo>
                    <a:pt x="1" y="640"/>
                  </a:lnTo>
                  <a:lnTo>
                    <a:pt x="52476" y="640"/>
                  </a:lnTo>
                  <a:cubicBezTo>
                    <a:pt x="52476" y="435"/>
                    <a:pt x="52476" y="206"/>
                    <a:pt x="52476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2" name="Google Shape;1174;p38"/>
            <p:cNvSpPr/>
            <p:nvPr/>
          </p:nvSpPr>
          <p:spPr>
            <a:xfrm>
              <a:off x="3548925" y="2189575"/>
              <a:ext cx="584350" cy="16000"/>
            </a:xfrm>
            <a:custGeom>
              <a:avLst/>
              <a:gdLst/>
              <a:ahLst/>
              <a:cxnLst/>
              <a:rect l="l" t="t" r="r" b="b"/>
              <a:pathLst>
                <a:path w="23374" h="640" extrusionOk="0">
                  <a:moveTo>
                    <a:pt x="0" y="0"/>
                  </a:moveTo>
                  <a:cubicBezTo>
                    <a:pt x="23" y="205"/>
                    <a:pt x="23" y="411"/>
                    <a:pt x="23" y="639"/>
                  </a:cubicBezTo>
                  <a:lnTo>
                    <a:pt x="23374" y="639"/>
                  </a:lnTo>
                  <a:lnTo>
                    <a:pt x="23374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3" name="Google Shape;1175;p38"/>
            <p:cNvSpPr/>
            <p:nvPr/>
          </p:nvSpPr>
          <p:spPr>
            <a:xfrm>
              <a:off x="2549598" y="2189580"/>
              <a:ext cx="642481" cy="16002"/>
            </a:xfrm>
            <a:custGeom>
              <a:avLst/>
              <a:gdLst/>
              <a:ahLst/>
              <a:cxnLst/>
              <a:rect l="l" t="t" r="r" b="b"/>
              <a:pathLst>
                <a:path w="28213" h="640" extrusionOk="0">
                  <a:moveTo>
                    <a:pt x="1" y="0"/>
                  </a:moveTo>
                  <a:lnTo>
                    <a:pt x="1" y="639"/>
                  </a:lnTo>
                  <a:lnTo>
                    <a:pt x="28213" y="639"/>
                  </a:lnTo>
                  <a:cubicBezTo>
                    <a:pt x="28213" y="411"/>
                    <a:pt x="28213" y="205"/>
                    <a:pt x="2819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4" name="Google Shape;1176;p38"/>
            <p:cNvSpPr/>
            <p:nvPr/>
          </p:nvSpPr>
          <p:spPr>
            <a:xfrm>
              <a:off x="2549598" y="2272885"/>
              <a:ext cx="127367" cy="16002"/>
            </a:xfrm>
            <a:custGeom>
              <a:avLst/>
              <a:gdLst/>
              <a:ahLst/>
              <a:cxnLst/>
              <a:rect l="l" t="t" r="r" b="b"/>
              <a:pathLst>
                <a:path w="5593" h="640" extrusionOk="0">
                  <a:moveTo>
                    <a:pt x="1" y="1"/>
                  </a:moveTo>
                  <a:lnTo>
                    <a:pt x="1" y="640"/>
                  </a:lnTo>
                  <a:lnTo>
                    <a:pt x="5593" y="640"/>
                  </a:lnTo>
                  <a:cubicBezTo>
                    <a:pt x="5570" y="434"/>
                    <a:pt x="5570" y="229"/>
                    <a:pt x="5570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5" name="Google Shape;1177;p38"/>
            <p:cNvSpPr/>
            <p:nvPr/>
          </p:nvSpPr>
          <p:spPr>
            <a:xfrm>
              <a:off x="3098125" y="2272875"/>
              <a:ext cx="1035150" cy="16000"/>
            </a:xfrm>
            <a:custGeom>
              <a:avLst/>
              <a:gdLst/>
              <a:ahLst/>
              <a:cxnLst/>
              <a:rect l="l" t="t" r="r" b="b"/>
              <a:pathLst>
                <a:path w="41406" h="640" extrusionOk="0">
                  <a:moveTo>
                    <a:pt x="0" y="1"/>
                  </a:moveTo>
                  <a:cubicBezTo>
                    <a:pt x="0" y="229"/>
                    <a:pt x="0" y="434"/>
                    <a:pt x="0" y="640"/>
                  </a:cubicBezTo>
                  <a:lnTo>
                    <a:pt x="41406" y="640"/>
                  </a:lnTo>
                  <a:lnTo>
                    <a:pt x="41406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6" name="Google Shape;1178;p38"/>
            <p:cNvSpPr/>
            <p:nvPr/>
          </p:nvSpPr>
          <p:spPr>
            <a:xfrm>
              <a:off x="2578201" y="2085148"/>
              <a:ext cx="358667" cy="16002"/>
            </a:xfrm>
            <a:custGeom>
              <a:avLst/>
              <a:gdLst/>
              <a:ahLst/>
              <a:cxnLst/>
              <a:rect l="l" t="t" r="r" b="b"/>
              <a:pathLst>
                <a:path w="15750" h="640" extrusionOk="0">
                  <a:moveTo>
                    <a:pt x="0" y="0"/>
                  </a:moveTo>
                  <a:lnTo>
                    <a:pt x="0" y="639"/>
                  </a:lnTo>
                  <a:lnTo>
                    <a:pt x="15750" y="639"/>
                  </a:lnTo>
                  <a:cubicBezTo>
                    <a:pt x="15750" y="434"/>
                    <a:pt x="15727" y="228"/>
                    <a:pt x="15727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7" name="Google Shape;1179;p38"/>
            <p:cNvSpPr/>
            <p:nvPr/>
          </p:nvSpPr>
          <p:spPr>
            <a:xfrm>
              <a:off x="3128950" y="2085150"/>
              <a:ext cx="1035700" cy="16000"/>
            </a:xfrm>
            <a:custGeom>
              <a:avLst/>
              <a:gdLst/>
              <a:ahLst/>
              <a:cxnLst/>
              <a:rect l="l" t="t" r="r" b="b"/>
              <a:pathLst>
                <a:path w="41428" h="640" extrusionOk="0">
                  <a:moveTo>
                    <a:pt x="0" y="0"/>
                  </a:moveTo>
                  <a:cubicBezTo>
                    <a:pt x="23" y="228"/>
                    <a:pt x="23" y="434"/>
                    <a:pt x="23" y="639"/>
                  </a:cubicBezTo>
                  <a:lnTo>
                    <a:pt x="41428" y="639"/>
                  </a:lnTo>
                  <a:lnTo>
                    <a:pt x="41428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8" name="Google Shape;1180;p38"/>
            <p:cNvSpPr/>
            <p:nvPr/>
          </p:nvSpPr>
          <p:spPr>
            <a:xfrm>
              <a:off x="2468502" y="2137626"/>
              <a:ext cx="1696096" cy="15452"/>
            </a:xfrm>
            <a:custGeom>
              <a:avLst/>
              <a:gdLst/>
              <a:ahLst/>
              <a:cxnLst/>
              <a:rect l="l" t="t" r="r" b="b"/>
              <a:pathLst>
                <a:path w="74480" h="618" extrusionOk="0">
                  <a:moveTo>
                    <a:pt x="1" y="1"/>
                  </a:moveTo>
                  <a:cubicBezTo>
                    <a:pt x="24" y="206"/>
                    <a:pt x="24" y="412"/>
                    <a:pt x="47" y="617"/>
                  </a:cubicBezTo>
                  <a:lnTo>
                    <a:pt x="74480" y="617"/>
                  </a:lnTo>
                  <a:lnTo>
                    <a:pt x="74480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59" name="Google Shape;1181;p38"/>
            <p:cNvSpPr/>
            <p:nvPr/>
          </p:nvSpPr>
          <p:spPr>
            <a:xfrm>
              <a:off x="3963200" y="1891700"/>
              <a:ext cx="341825" cy="506750"/>
            </a:xfrm>
            <a:custGeom>
              <a:avLst/>
              <a:gdLst/>
              <a:ahLst/>
              <a:cxnLst/>
              <a:rect l="l" t="t" r="r" b="b"/>
              <a:pathLst>
                <a:path w="13673" h="20270" extrusionOk="0">
                  <a:moveTo>
                    <a:pt x="1" y="0"/>
                  </a:moveTo>
                  <a:lnTo>
                    <a:pt x="57" y="0"/>
                  </a:lnTo>
                  <a:lnTo>
                    <a:pt x="57" y="0"/>
                  </a:lnTo>
                  <a:cubicBezTo>
                    <a:pt x="38" y="0"/>
                    <a:pt x="19" y="0"/>
                    <a:pt x="1" y="0"/>
                  </a:cubicBezTo>
                  <a:close/>
                  <a:moveTo>
                    <a:pt x="57" y="0"/>
                  </a:moveTo>
                  <a:cubicBezTo>
                    <a:pt x="2919" y="20"/>
                    <a:pt x="11230" y="1564"/>
                    <a:pt x="11185" y="10135"/>
                  </a:cubicBezTo>
                  <a:cubicBezTo>
                    <a:pt x="11117" y="18169"/>
                    <a:pt x="3379" y="20246"/>
                    <a:pt x="571" y="20246"/>
                  </a:cubicBezTo>
                  <a:lnTo>
                    <a:pt x="6483" y="20269"/>
                  </a:lnTo>
                  <a:cubicBezTo>
                    <a:pt x="13673" y="20269"/>
                    <a:pt x="13673" y="12645"/>
                    <a:pt x="13673" y="10135"/>
                  </a:cubicBezTo>
                  <a:cubicBezTo>
                    <a:pt x="13673" y="7647"/>
                    <a:pt x="13673" y="23"/>
                    <a:pt x="6483" y="23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0" name="Google Shape;1182;p38"/>
            <p:cNvSpPr/>
            <p:nvPr/>
          </p:nvSpPr>
          <p:spPr>
            <a:xfrm>
              <a:off x="2326050" y="1892275"/>
              <a:ext cx="1942475" cy="506175"/>
            </a:xfrm>
            <a:custGeom>
              <a:avLst/>
              <a:gdLst/>
              <a:ahLst/>
              <a:cxnLst/>
              <a:rect l="l" t="t" r="r" b="b"/>
              <a:pathLst>
                <a:path w="77699" h="20247" extrusionOk="0">
                  <a:moveTo>
                    <a:pt x="1" y="0"/>
                  </a:moveTo>
                  <a:lnTo>
                    <a:pt x="1" y="2511"/>
                  </a:lnTo>
                  <a:lnTo>
                    <a:pt x="70508" y="2511"/>
                  </a:lnTo>
                  <a:cubicBezTo>
                    <a:pt x="73316" y="2511"/>
                    <a:pt x="75210" y="3812"/>
                    <a:pt x="75210" y="10112"/>
                  </a:cubicBezTo>
                  <a:cubicBezTo>
                    <a:pt x="75210" y="16434"/>
                    <a:pt x="73316" y="17735"/>
                    <a:pt x="70508" y="17735"/>
                  </a:cubicBezTo>
                  <a:lnTo>
                    <a:pt x="1" y="17735"/>
                  </a:lnTo>
                  <a:lnTo>
                    <a:pt x="1" y="20246"/>
                  </a:lnTo>
                  <a:lnTo>
                    <a:pt x="70508" y="20246"/>
                  </a:lnTo>
                  <a:cubicBezTo>
                    <a:pt x="77698" y="20246"/>
                    <a:pt x="77698" y="12622"/>
                    <a:pt x="77698" y="10112"/>
                  </a:cubicBezTo>
                  <a:cubicBezTo>
                    <a:pt x="77698" y="7624"/>
                    <a:pt x="77698" y="0"/>
                    <a:pt x="70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1" name="Google Shape;1183;p38"/>
            <p:cNvSpPr/>
            <p:nvPr/>
          </p:nvSpPr>
          <p:spPr>
            <a:xfrm>
              <a:off x="2855025" y="2005250"/>
              <a:ext cx="109600" cy="473075"/>
            </a:xfrm>
            <a:custGeom>
              <a:avLst/>
              <a:gdLst/>
              <a:ahLst/>
              <a:cxnLst/>
              <a:rect l="l" t="t" r="r" b="b"/>
              <a:pathLst>
                <a:path w="4384" h="18923" extrusionOk="0">
                  <a:moveTo>
                    <a:pt x="1" y="0"/>
                  </a:moveTo>
                  <a:lnTo>
                    <a:pt x="1" y="18923"/>
                  </a:lnTo>
                  <a:lnTo>
                    <a:pt x="2306" y="17028"/>
                  </a:lnTo>
                  <a:lnTo>
                    <a:pt x="4383" y="18923"/>
                  </a:lnTo>
                  <a:lnTo>
                    <a:pt x="4383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2" name="Google Shape;1184;p38"/>
            <p:cNvSpPr/>
            <p:nvPr/>
          </p:nvSpPr>
          <p:spPr>
            <a:xfrm>
              <a:off x="2873875" y="2005250"/>
              <a:ext cx="109575" cy="473075"/>
            </a:xfrm>
            <a:custGeom>
              <a:avLst/>
              <a:gdLst/>
              <a:ahLst/>
              <a:cxnLst/>
              <a:rect l="l" t="t" r="r" b="b"/>
              <a:pathLst>
                <a:path w="4383" h="18923" extrusionOk="0">
                  <a:moveTo>
                    <a:pt x="0" y="0"/>
                  </a:moveTo>
                  <a:lnTo>
                    <a:pt x="0" y="18923"/>
                  </a:lnTo>
                  <a:lnTo>
                    <a:pt x="2305" y="17028"/>
                  </a:lnTo>
                  <a:lnTo>
                    <a:pt x="4383" y="18923"/>
                  </a:lnTo>
                  <a:lnTo>
                    <a:pt x="43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3" name="Google Shape;1185;p38"/>
            <p:cNvSpPr/>
            <p:nvPr/>
          </p:nvSpPr>
          <p:spPr>
            <a:xfrm>
              <a:off x="2282700" y="1474000"/>
              <a:ext cx="1671975" cy="400600"/>
            </a:xfrm>
            <a:custGeom>
              <a:avLst/>
              <a:gdLst/>
              <a:ahLst/>
              <a:cxnLst/>
              <a:rect l="l" t="t" r="r" b="b"/>
              <a:pathLst>
                <a:path w="66879" h="16024" extrusionOk="0">
                  <a:moveTo>
                    <a:pt x="5387" y="0"/>
                  </a:moveTo>
                  <a:cubicBezTo>
                    <a:pt x="959" y="0"/>
                    <a:pt x="0" y="3584"/>
                    <a:pt x="0" y="8012"/>
                  </a:cubicBezTo>
                  <a:cubicBezTo>
                    <a:pt x="0" y="12440"/>
                    <a:pt x="959" y="16023"/>
                    <a:pt x="5387" y="16023"/>
                  </a:cubicBezTo>
                  <a:lnTo>
                    <a:pt x="66878" y="16023"/>
                  </a:lnTo>
                  <a:cubicBezTo>
                    <a:pt x="65212" y="14175"/>
                    <a:pt x="64139" y="11139"/>
                    <a:pt x="64139" y="7715"/>
                  </a:cubicBezTo>
                  <a:cubicBezTo>
                    <a:pt x="64139" y="4634"/>
                    <a:pt x="65029" y="1849"/>
                    <a:pt x="664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4" name="Google Shape;1186;p38"/>
            <p:cNvSpPr/>
            <p:nvPr/>
          </p:nvSpPr>
          <p:spPr>
            <a:xfrm>
              <a:off x="2377425" y="1539625"/>
              <a:ext cx="356100" cy="14275"/>
            </a:xfrm>
            <a:custGeom>
              <a:avLst/>
              <a:gdLst/>
              <a:ahLst/>
              <a:cxnLst/>
              <a:rect l="l" t="t" r="r" b="b"/>
              <a:pathLst>
                <a:path w="14244" h="571" extrusionOk="0">
                  <a:moveTo>
                    <a:pt x="0" y="0"/>
                  </a:moveTo>
                  <a:lnTo>
                    <a:pt x="0" y="571"/>
                  </a:lnTo>
                  <a:lnTo>
                    <a:pt x="14220" y="571"/>
                  </a:lnTo>
                  <a:cubicBezTo>
                    <a:pt x="14220" y="388"/>
                    <a:pt x="14243" y="205"/>
                    <a:pt x="14243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5" name="Google Shape;1187;p38"/>
            <p:cNvSpPr/>
            <p:nvPr/>
          </p:nvSpPr>
          <p:spPr>
            <a:xfrm>
              <a:off x="2958501" y="1539625"/>
              <a:ext cx="855296" cy="14275"/>
            </a:xfrm>
            <a:custGeom>
              <a:avLst/>
              <a:gdLst/>
              <a:ahLst/>
              <a:cxnLst/>
              <a:rect l="l" t="t" r="r" b="b"/>
              <a:pathLst>
                <a:path w="37435" h="571" extrusionOk="0">
                  <a:moveTo>
                    <a:pt x="23" y="0"/>
                  </a:moveTo>
                  <a:cubicBezTo>
                    <a:pt x="1" y="205"/>
                    <a:pt x="1" y="388"/>
                    <a:pt x="1" y="571"/>
                  </a:cubicBezTo>
                  <a:lnTo>
                    <a:pt x="37434" y="571"/>
                  </a:lnTo>
                  <a:lnTo>
                    <a:pt x="37434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6" name="Google Shape;1188;p38"/>
            <p:cNvSpPr/>
            <p:nvPr/>
          </p:nvSpPr>
          <p:spPr>
            <a:xfrm>
              <a:off x="2377425" y="1704525"/>
              <a:ext cx="527850" cy="14300"/>
            </a:xfrm>
            <a:custGeom>
              <a:avLst/>
              <a:gdLst/>
              <a:ahLst/>
              <a:cxnLst/>
              <a:rect l="l" t="t" r="r" b="b"/>
              <a:pathLst>
                <a:path w="21114" h="572" extrusionOk="0">
                  <a:moveTo>
                    <a:pt x="0" y="1"/>
                  </a:moveTo>
                  <a:lnTo>
                    <a:pt x="0" y="571"/>
                  </a:lnTo>
                  <a:lnTo>
                    <a:pt x="21091" y="571"/>
                  </a:lnTo>
                  <a:cubicBezTo>
                    <a:pt x="21113" y="389"/>
                    <a:pt x="21113" y="206"/>
                    <a:pt x="21113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7" name="Google Shape;1189;p38"/>
            <p:cNvSpPr/>
            <p:nvPr/>
          </p:nvSpPr>
          <p:spPr>
            <a:xfrm>
              <a:off x="2958501" y="1704526"/>
              <a:ext cx="855296" cy="14300"/>
            </a:xfrm>
            <a:custGeom>
              <a:avLst/>
              <a:gdLst/>
              <a:ahLst/>
              <a:cxnLst/>
              <a:rect l="l" t="t" r="r" b="b"/>
              <a:pathLst>
                <a:path w="37435" h="572" extrusionOk="0">
                  <a:moveTo>
                    <a:pt x="23" y="1"/>
                  </a:moveTo>
                  <a:cubicBezTo>
                    <a:pt x="1" y="206"/>
                    <a:pt x="1" y="389"/>
                    <a:pt x="1" y="571"/>
                  </a:cubicBezTo>
                  <a:lnTo>
                    <a:pt x="37434" y="571"/>
                  </a:lnTo>
                  <a:lnTo>
                    <a:pt x="37434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8" name="Google Shape;1190;p38"/>
            <p:cNvSpPr/>
            <p:nvPr/>
          </p:nvSpPr>
          <p:spPr>
            <a:xfrm>
              <a:off x="3331366" y="1780427"/>
              <a:ext cx="482425" cy="13725"/>
            </a:xfrm>
            <a:custGeom>
              <a:avLst/>
              <a:gdLst/>
              <a:ahLst/>
              <a:cxnLst/>
              <a:rect l="l" t="t" r="r" b="b"/>
              <a:pathLst>
                <a:path w="21115" h="549" extrusionOk="0">
                  <a:moveTo>
                    <a:pt x="24" y="0"/>
                  </a:moveTo>
                  <a:cubicBezTo>
                    <a:pt x="1" y="183"/>
                    <a:pt x="1" y="366"/>
                    <a:pt x="1" y="548"/>
                  </a:cubicBezTo>
                  <a:lnTo>
                    <a:pt x="21114" y="548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9" name="Google Shape;1191;p38"/>
            <p:cNvSpPr/>
            <p:nvPr/>
          </p:nvSpPr>
          <p:spPr>
            <a:xfrm>
              <a:off x="2377425" y="1780425"/>
              <a:ext cx="935850" cy="13725"/>
            </a:xfrm>
            <a:custGeom>
              <a:avLst/>
              <a:gdLst/>
              <a:ahLst/>
              <a:cxnLst/>
              <a:rect l="l" t="t" r="r" b="b"/>
              <a:pathLst>
                <a:path w="37434" h="549" extrusionOk="0">
                  <a:moveTo>
                    <a:pt x="0" y="0"/>
                  </a:moveTo>
                  <a:lnTo>
                    <a:pt x="0" y="548"/>
                  </a:lnTo>
                  <a:lnTo>
                    <a:pt x="37411" y="548"/>
                  </a:lnTo>
                  <a:cubicBezTo>
                    <a:pt x="37434" y="366"/>
                    <a:pt x="37434" y="183"/>
                    <a:pt x="37434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70" name="Google Shape;1192;p38"/>
            <p:cNvSpPr/>
            <p:nvPr/>
          </p:nvSpPr>
          <p:spPr>
            <a:xfrm>
              <a:off x="3462782" y="1610376"/>
              <a:ext cx="325440" cy="14300"/>
            </a:xfrm>
            <a:custGeom>
              <a:avLst/>
              <a:gdLst/>
              <a:ahLst/>
              <a:cxnLst/>
              <a:rect l="l" t="t" r="r" b="b"/>
              <a:pathLst>
                <a:path w="14244" h="572" extrusionOk="0">
                  <a:moveTo>
                    <a:pt x="1" y="0"/>
                  </a:moveTo>
                  <a:cubicBezTo>
                    <a:pt x="1" y="183"/>
                    <a:pt x="1" y="388"/>
                    <a:pt x="1" y="571"/>
                  </a:cubicBezTo>
                  <a:lnTo>
                    <a:pt x="14244" y="571"/>
                  </a:lnTo>
                  <a:lnTo>
                    <a:pt x="14244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71" name="Google Shape;1193;p38"/>
            <p:cNvSpPr/>
            <p:nvPr/>
          </p:nvSpPr>
          <p:spPr>
            <a:xfrm>
              <a:off x="2348875" y="1610375"/>
              <a:ext cx="935875" cy="14300"/>
            </a:xfrm>
            <a:custGeom>
              <a:avLst/>
              <a:gdLst/>
              <a:ahLst/>
              <a:cxnLst/>
              <a:rect l="l" t="t" r="r" b="b"/>
              <a:pathLst>
                <a:path w="37435" h="572" extrusionOk="0">
                  <a:moveTo>
                    <a:pt x="1" y="0"/>
                  </a:moveTo>
                  <a:lnTo>
                    <a:pt x="1" y="571"/>
                  </a:lnTo>
                  <a:lnTo>
                    <a:pt x="37434" y="571"/>
                  </a:lnTo>
                  <a:cubicBezTo>
                    <a:pt x="37434" y="388"/>
                    <a:pt x="37434" y="183"/>
                    <a:pt x="37434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72" name="Google Shape;1194;p38"/>
            <p:cNvSpPr/>
            <p:nvPr/>
          </p:nvSpPr>
          <p:spPr>
            <a:xfrm>
              <a:off x="2348872" y="1657726"/>
              <a:ext cx="1538459" cy="14300"/>
            </a:xfrm>
            <a:custGeom>
              <a:avLst/>
              <a:gdLst/>
              <a:ahLst/>
              <a:cxnLst/>
              <a:rect l="l" t="t" r="r" b="b"/>
              <a:pathLst>
                <a:path w="67336" h="572" extrusionOk="0">
                  <a:moveTo>
                    <a:pt x="1" y="1"/>
                  </a:moveTo>
                  <a:lnTo>
                    <a:pt x="1" y="572"/>
                  </a:lnTo>
                  <a:lnTo>
                    <a:pt x="67313" y="572"/>
                  </a:lnTo>
                  <a:cubicBezTo>
                    <a:pt x="67313" y="366"/>
                    <a:pt x="67335" y="183"/>
                    <a:pt x="67335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73" name="Google Shape;1195;p38"/>
            <p:cNvSpPr/>
            <p:nvPr/>
          </p:nvSpPr>
          <p:spPr>
            <a:xfrm>
              <a:off x="2221625" y="1434625"/>
              <a:ext cx="303600" cy="458800"/>
            </a:xfrm>
            <a:custGeom>
              <a:avLst/>
              <a:gdLst/>
              <a:ahLst/>
              <a:cxnLst/>
              <a:rect l="l" t="t" r="r" b="b"/>
              <a:pathLst>
                <a:path w="12144" h="18352" extrusionOk="0">
                  <a:moveTo>
                    <a:pt x="11117" y="0"/>
                  </a:moveTo>
                  <a:cubicBezTo>
                    <a:pt x="11098" y="0"/>
                    <a:pt x="11080" y="0"/>
                    <a:pt x="11061" y="1"/>
                  </a:cubicBezTo>
                  <a:lnTo>
                    <a:pt x="11061" y="1"/>
                  </a:lnTo>
                  <a:lnTo>
                    <a:pt x="11117" y="0"/>
                  </a:lnTo>
                  <a:close/>
                  <a:moveTo>
                    <a:pt x="11061" y="1"/>
                  </a:moveTo>
                  <a:lnTo>
                    <a:pt x="6506" y="46"/>
                  </a:lnTo>
                  <a:cubicBezTo>
                    <a:pt x="1" y="46"/>
                    <a:pt x="1" y="6939"/>
                    <a:pt x="1" y="9199"/>
                  </a:cubicBezTo>
                  <a:cubicBezTo>
                    <a:pt x="1" y="11458"/>
                    <a:pt x="1" y="18352"/>
                    <a:pt x="6506" y="18352"/>
                  </a:cubicBezTo>
                  <a:lnTo>
                    <a:pt x="12144" y="18283"/>
                  </a:lnTo>
                  <a:cubicBezTo>
                    <a:pt x="9587" y="18283"/>
                    <a:pt x="2443" y="16845"/>
                    <a:pt x="2260" y="9199"/>
                  </a:cubicBezTo>
                  <a:cubicBezTo>
                    <a:pt x="2125" y="3534"/>
                    <a:pt x="8490" y="51"/>
                    <a:pt x="110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74" name="Google Shape;1196;p38"/>
            <p:cNvSpPr/>
            <p:nvPr/>
          </p:nvSpPr>
          <p:spPr>
            <a:xfrm>
              <a:off x="2254725" y="1435750"/>
              <a:ext cx="1791825" cy="457675"/>
            </a:xfrm>
            <a:custGeom>
              <a:avLst/>
              <a:gdLst/>
              <a:ahLst/>
              <a:cxnLst/>
              <a:rect l="l" t="t" r="r" b="b"/>
              <a:pathLst>
                <a:path w="71673" h="18307" extrusionOk="0">
                  <a:moveTo>
                    <a:pt x="6506" y="1"/>
                  </a:moveTo>
                  <a:cubicBezTo>
                    <a:pt x="1" y="1"/>
                    <a:pt x="1" y="6894"/>
                    <a:pt x="1" y="9154"/>
                  </a:cubicBezTo>
                  <a:cubicBezTo>
                    <a:pt x="1" y="11413"/>
                    <a:pt x="1" y="18307"/>
                    <a:pt x="6506" y="18307"/>
                  </a:cubicBezTo>
                  <a:lnTo>
                    <a:pt x="71672" y="18307"/>
                  </a:lnTo>
                  <a:lnTo>
                    <a:pt x="71672" y="16047"/>
                  </a:lnTo>
                  <a:lnTo>
                    <a:pt x="6506" y="16047"/>
                  </a:lnTo>
                  <a:cubicBezTo>
                    <a:pt x="3949" y="16047"/>
                    <a:pt x="2260" y="14883"/>
                    <a:pt x="2260" y="9154"/>
                  </a:cubicBezTo>
                  <a:cubicBezTo>
                    <a:pt x="2260" y="3447"/>
                    <a:pt x="3949" y="2283"/>
                    <a:pt x="6506" y="2283"/>
                  </a:cubicBezTo>
                  <a:lnTo>
                    <a:pt x="71672" y="2283"/>
                  </a:lnTo>
                  <a:lnTo>
                    <a:pt x="716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75" name="Google Shape;1197;p38"/>
            <p:cNvSpPr/>
            <p:nvPr/>
          </p:nvSpPr>
          <p:spPr>
            <a:xfrm>
              <a:off x="3524950" y="1657725"/>
              <a:ext cx="56525" cy="235700"/>
            </a:xfrm>
            <a:custGeom>
              <a:avLst/>
              <a:gdLst/>
              <a:ahLst/>
              <a:cxnLst/>
              <a:rect l="l" t="t" r="r" b="b"/>
              <a:pathLst>
                <a:path w="2261" h="9428" extrusionOk="0">
                  <a:moveTo>
                    <a:pt x="1" y="1"/>
                  </a:moveTo>
                  <a:lnTo>
                    <a:pt x="1" y="9428"/>
                  </a:lnTo>
                  <a:lnTo>
                    <a:pt x="2260" y="9428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76" name="Google Shape;1198;p38"/>
            <p:cNvSpPr/>
            <p:nvPr/>
          </p:nvSpPr>
          <p:spPr>
            <a:xfrm>
              <a:off x="3546650" y="1657725"/>
              <a:ext cx="98725" cy="339550"/>
            </a:xfrm>
            <a:custGeom>
              <a:avLst/>
              <a:gdLst/>
              <a:ahLst/>
              <a:cxnLst/>
              <a:rect l="l" t="t" r="r" b="b"/>
              <a:pathLst>
                <a:path w="3949" h="13582" extrusionOk="0">
                  <a:moveTo>
                    <a:pt x="0" y="1"/>
                  </a:moveTo>
                  <a:lnTo>
                    <a:pt x="0" y="13582"/>
                  </a:lnTo>
                  <a:lnTo>
                    <a:pt x="1872" y="11870"/>
                  </a:lnTo>
                  <a:lnTo>
                    <a:pt x="3949" y="13582"/>
                  </a:lnTo>
                  <a:lnTo>
                    <a:pt x="39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194305" name="Chart 110"/>
          <p:cNvGraphicFramePr>
            <a:graphicFrameLocks/>
          </p:cNvGraphicFramePr>
          <p:nvPr/>
        </p:nvGraphicFramePr>
        <p:xfrm>
          <a:off x="1907704" y="1402359"/>
          <a:ext cx="5191760" cy="3021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ational Library Workers Day Infographics by Slidesgo">
  <a:themeElements>
    <a:clrScheme name="Simple Light">
      <a:dk1>
        <a:srgbClr val="421B1A"/>
      </a:dk1>
      <a:lt1>
        <a:srgbClr val="FFF0D7"/>
      </a:lt1>
      <a:dk2>
        <a:srgbClr val="C13633"/>
      </a:dk2>
      <a:lt2>
        <a:srgbClr val="893128"/>
      </a:lt2>
      <a:accent1>
        <a:srgbClr val="722420"/>
      </a:accent1>
      <a:accent2>
        <a:srgbClr val="904D9E"/>
      </a:accent2>
      <a:accent3>
        <a:srgbClr val="3D7391"/>
      </a:accent3>
      <a:accent4>
        <a:srgbClr val="D88445"/>
      </a:accent4>
      <a:accent5>
        <a:srgbClr val="827423"/>
      </a:accent5>
      <a:accent6>
        <a:srgbClr val="C13633"/>
      </a:accent6>
      <a:hlink>
        <a:srgbClr val="FFBE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277</Words>
  <Application>Microsoft Office PowerPoint</Application>
  <PresentationFormat>On-screen Show (16:9)</PresentationFormat>
  <Paragraphs>63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Bebas Neue</vt:lpstr>
      <vt:lpstr>Work Sans ExtraBold</vt:lpstr>
      <vt:lpstr>Inter</vt:lpstr>
      <vt:lpstr>Abril Fatface</vt:lpstr>
      <vt:lpstr>Roboto Condensed Light</vt:lpstr>
      <vt:lpstr>PT Sans</vt:lpstr>
      <vt:lpstr>National Library Workers Day Infographics by Slidesgo</vt:lpstr>
      <vt:lpstr>AYO KE PERPUSTAKAAN </vt:lpstr>
      <vt:lpstr>Mengenal Perpustakaan</vt:lpstr>
      <vt:lpstr>Tenaga Pengelola Perpustakaan</vt:lpstr>
      <vt:lpstr>Bagaimana Menjadi Anggota Perpustakaan?</vt:lpstr>
      <vt:lpstr>Layanan Perpustakaan</vt:lpstr>
      <vt:lpstr>Kegiatan Perpustakaan</vt:lpstr>
      <vt:lpstr>Kondisi Aktual Perpustakaan</vt:lpstr>
      <vt:lpstr>Grafik Pengunjung Perpustakaan Bulan Januari Tahun Pelajaran 2022/2023</vt:lpstr>
      <vt:lpstr>Grafik Peminjaman Buku Perpustakaan Bulan Januari  Tahun Pelajaran 2022/2023</vt:lpstr>
      <vt:lpstr>Tampak Dalam Perpustakaan </vt:lpstr>
      <vt:lpstr>PowerPoint Presentation</vt:lpstr>
      <vt:lpstr>TERIMA KASIH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Menemukan Dunia Dalam Buku</dc:title>
  <dc:creator>LENOVO S20-30</dc:creator>
  <cp:lastModifiedBy>LENOVO S20-30</cp:lastModifiedBy>
  <cp:revision>4</cp:revision>
  <dcterms:created xsi:type="dcterms:W3CDTF">2023-05-20T03:44:56Z</dcterms:created>
  <dcterms:modified xsi:type="dcterms:W3CDTF">2023-05-20T07:46:03Z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71cc9fda63c64e4688ea53ddf018cc22</vt:lpwstr>
  </property>
</Properties>
</file>